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  <p:sldMasterId id="2147483697" r:id="rId2"/>
    <p:sldMasterId id="2147483699" r:id="rId3"/>
    <p:sldMasterId id="2147483702" r:id="rId4"/>
    <p:sldMasterId id="2147483714" r:id="rId5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8300" y="862300"/>
            <a:ext cx="4932800" cy="16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11564" y="2993664"/>
            <a:ext cx="10800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2133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02875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2911200" y="3888367"/>
            <a:ext cx="6369600" cy="1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2911200" y="5235300"/>
            <a:ext cx="6369600" cy="8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algn="ctr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7" name="Google Shape;37;p11"/>
          <p:cNvSpPr txBox="1">
            <a:spLocks noGrp="1"/>
          </p:cNvSpPr>
          <p:nvPr>
            <p:ph type="title" idx="2"/>
          </p:nvPr>
        </p:nvSpPr>
        <p:spPr>
          <a:xfrm>
            <a:off x="1090400" y="592467"/>
            <a:ext cx="7044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21182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4571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8740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1090400" y="1774867"/>
            <a:ext cx="9420400" cy="40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62918385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>
            <a:spLocks noGrp="1"/>
          </p:cNvSpPr>
          <p:nvPr>
            <p:ph type="ctrTitle"/>
          </p:nvPr>
        </p:nvSpPr>
        <p:spPr>
          <a:xfrm>
            <a:off x="3629600" y="2283184"/>
            <a:ext cx="4932800" cy="9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ubTitle" idx="1"/>
          </p:nvPr>
        </p:nvSpPr>
        <p:spPr>
          <a:xfrm>
            <a:off x="3521800" y="3594017"/>
            <a:ext cx="51484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2133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461997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1394933" y="1373584"/>
            <a:ext cx="2600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1394933" y="1840867"/>
            <a:ext cx="26000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ctrTitle" idx="2"/>
          </p:nvPr>
        </p:nvSpPr>
        <p:spPr>
          <a:xfrm>
            <a:off x="4796000" y="1373584"/>
            <a:ext cx="2600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ubTitle" idx="3"/>
          </p:nvPr>
        </p:nvSpPr>
        <p:spPr>
          <a:xfrm>
            <a:off x="4796000" y="1840867"/>
            <a:ext cx="26000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ctrTitle" idx="4"/>
          </p:nvPr>
        </p:nvSpPr>
        <p:spPr>
          <a:xfrm>
            <a:off x="8197067" y="1373584"/>
            <a:ext cx="2600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ubTitle" idx="5"/>
          </p:nvPr>
        </p:nvSpPr>
        <p:spPr>
          <a:xfrm>
            <a:off x="8197067" y="1840867"/>
            <a:ext cx="26000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ctrTitle" idx="6"/>
          </p:nvPr>
        </p:nvSpPr>
        <p:spPr>
          <a:xfrm>
            <a:off x="1394933" y="3386251"/>
            <a:ext cx="2600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ubTitle" idx="7"/>
          </p:nvPr>
        </p:nvSpPr>
        <p:spPr>
          <a:xfrm>
            <a:off x="1394933" y="3853533"/>
            <a:ext cx="26000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ctrTitle" idx="8"/>
          </p:nvPr>
        </p:nvSpPr>
        <p:spPr>
          <a:xfrm>
            <a:off x="4796000" y="3386251"/>
            <a:ext cx="2600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9"/>
          </p:nvPr>
        </p:nvSpPr>
        <p:spPr>
          <a:xfrm>
            <a:off x="4796000" y="3853533"/>
            <a:ext cx="26000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ctrTitle" idx="13"/>
          </p:nvPr>
        </p:nvSpPr>
        <p:spPr>
          <a:xfrm>
            <a:off x="8197067" y="3386251"/>
            <a:ext cx="2600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4"/>
          </p:nvPr>
        </p:nvSpPr>
        <p:spPr>
          <a:xfrm>
            <a:off x="8197067" y="3853533"/>
            <a:ext cx="26000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54858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1">
  <p:cSld name="Big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ctrTitle"/>
          </p:nvPr>
        </p:nvSpPr>
        <p:spPr>
          <a:xfrm>
            <a:off x="2692400" y="2297167"/>
            <a:ext cx="6807200" cy="9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3540800" y="3580033"/>
            <a:ext cx="51104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2133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483230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ctrTitle"/>
          </p:nvPr>
        </p:nvSpPr>
        <p:spPr>
          <a:xfrm>
            <a:off x="3116600" y="3907477"/>
            <a:ext cx="5958800" cy="9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4889400" y="5242349"/>
            <a:ext cx="24132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2133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461158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ctrTitle"/>
          </p:nvPr>
        </p:nvSpPr>
        <p:spPr>
          <a:xfrm>
            <a:off x="2106088" y="3080567"/>
            <a:ext cx="2978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ubTitle" idx="1"/>
          </p:nvPr>
        </p:nvSpPr>
        <p:spPr>
          <a:xfrm>
            <a:off x="2106088" y="3649441"/>
            <a:ext cx="29780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ctrTitle" idx="2"/>
          </p:nvPr>
        </p:nvSpPr>
        <p:spPr>
          <a:xfrm>
            <a:off x="7107912" y="3080567"/>
            <a:ext cx="2978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3"/>
          </p:nvPr>
        </p:nvSpPr>
        <p:spPr>
          <a:xfrm>
            <a:off x="7107912" y="3649441"/>
            <a:ext cx="29780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4"/>
          </p:nvPr>
        </p:nvSpPr>
        <p:spPr>
          <a:xfrm>
            <a:off x="1090400" y="592467"/>
            <a:ext cx="5516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224655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Title + 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ctrTitle"/>
          </p:nvPr>
        </p:nvSpPr>
        <p:spPr>
          <a:xfrm>
            <a:off x="4264197" y="3108600"/>
            <a:ext cx="3663600" cy="10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ubTitle" idx="1"/>
          </p:nvPr>
        </p:nvSpPr>
        <p:spPr>
          <a:xfrm>
            <a:off x="4607012" y="4036775"/>
            <a:ext cx="29780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 idx="2"/>
          </p:nvPr>
        </p:nvSpPr>
        <p:spPr>
          <a:xfrm>
            <a:off x="1090400" y="592467"/>
            <a:ext cx="5516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7976260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 + Two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ctrTitle"/>
          </p:nvPr>
        </p:nvSpPr>
        <p:spPr>
          <a:xfrm>
            <a:off x="1191699" y="3080567"/>
            <a:ext cx="2506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subTitle" idx="1"/>
          </p:nvPr>
        </p:nvSpPr>
        <p:spPr>
          <a:xfrm>
            <a:off x="1191699" y="3649439"/>
            <a:ext cx="25064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title" idx="2"/>
          </p:nvPr>
        </p:nvSpPr>
        <p:spPr>
          <a:xfrm>
            <a:off x="1090400" y="592467"/>
            <a:ext cx="5516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ctrTitle" idx="3"/>
          </p:nvPr>
        </p:nvSpPr>
        <p:spPr>
          <a:xfrm>
            <a:off x="4842799" y="3080567"/>
            <a:ext cx="2506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ubTitle" idx="4"/>
          </p:nvPr>
        </p:nvSpPr>
        <p:spPr>
          <a:xfrm>
            <a:off x="4842799" y="3649439"/>
            <a:ext cx="25064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ctrTitle" idx="5"/>
          </p:nvPr>
        </p:nvSpPr>
        <p:spPr>
          <a:xfrm>
            <a:off x="8493899" y="3080567"/>
            <a:ext cx="2506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ubTitle" idx="6"/>
          </p:nvPr>
        </p:nvSpPr>
        <p:spPr>
          <a:xfrm>
            <a:off x="8493899" y="3649439"/>
            <a:ext cx="25064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237853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010033" y="2550967"/>
            <a:ext cx="4854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70040" y="3673371"/>
            <a:ext cx="3994800" cy="12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2133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45999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 ">
  <p:cSld name="Title + One Column 1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5516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ctrTitle" idx="2"/>
          </p:nvPr>
        </p:nvSpPr>
        <p:spPr>
          <a:xfrm>
            <a:off x="4264197" y="4226200"/>
            <a:ext cx="3663600" cy="10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4607012" y="2817575"/>
            <a:ext cx="2978000" cy="10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060471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2">
  <p:cSld name="Big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ctrTitle"/>
          </p:nvPr>
        </p:nvSpPr>
        <p:spPr>
          <a:xfrm>
            <a:off x="3093580" y="966700"/>
            <a:ext cx="7675200" cy="9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1"/>
          </p:nvPr>
        </p:nvSpPr>
        <p:spPr>
          <a:xfrm>
            <a:off x="6384367" y="1925200"/>
            <a:ext cx="4384400" cy="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5393649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45564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90405628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rect slide">
  <p:cSld name="Correct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/>
          </p:nvPr>
        </p:nvSpPr>
        <p:spPr>
          <a:xfrm>
            <a:off x="3272600" y="2098933"/>
            <a:ext cx="5646800" cy="108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014536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correct slide">
  <p:cSld name="Incorrect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title"/>
          </p:nvPr>
        </p:nvSpPr>
        <p:spPr>
          <a:xfrm>
            <a:off x="2511400" y="2098933"/>
            <a:ext cx="7169200" cy="108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9223501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5320800" cy="1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3505737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5286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6652730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>
            <a:spLocks noGrp="1"/>
          </p:cNvSpPr>
          <p:nvPr>
            <p:ph type="ctrTitle"/>
          </p:nvPr>
        </p:nvSpPr>
        <p:spPr>
          <a:xfrm>
            <a:off x="1022051" y="2704533"/>
            <a:ext cx="2090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subTitle" idx="1"/>
          </p:nvPr>
        </p:nvSpPr>
        <p:spPr>
          <a:xfrm>
            <a:off x="1022051" y="4086204"/>
            <a:ext cx="20900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title" idx="2"/>
          </p:nvPr>
        </p:nvSpPr>
        <p:spPr>
          <a:xfrm>
            <a:off x="1090400" y="592467"/>
            <a:ext cx="5516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ctrTitle" idx="3"/>
          </p:nvPr>
        </p:nvSpPr>
        <p:spPr>
          <a:xfrm>
            <a:off x="3708017" y="2704533"/>
            <a:ext cx="2090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subTitle" idx="4"/>
          </p:nvPr>
        </p:nvSpPr>
        <p:spPr>
          <a:xfrm>
            <a:off x="3708017" y="4086204"/>
            <a:ext cx="20900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ctrTitle" idx="5"/>
          </p:nvPr>
        </p:nvSpPr>
        <p:spPr>
          <a:xfrm>
            <a:off x="6393984" y="2704533"/>
            <a:ext cx="2090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subTitle" idx="6"/>
          </p:nvPr>
        </p:nvSpPr>
        <p:spPr>
          <a:xfrm>
            <a:off x="6393984" y="4086204"/>
            <a:ext cx="20900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ctrTitle" idx="7"/>
          </p:nvPr>
        </p:nvSpPr>
        <p:spPr>
          <a:xfrm>
            <a:off x="9079951" y="2704533"/>
            <a:ext cx="2090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subTitle" idx="8"/>
          </p:nvPr>
        </p:nvSpPr>
        <p:spPr>
          <a:xfrm>
            <a:off x="9079951" y="4086204"/>
            <a:ext cx="20900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64624159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>
            <a:spLocks noGrp="1"/>
          </p:cNvSpPr>
          <p:nvPr>
            <p:ph type="title" hasCustomPrompt="1"/>
          </p:nvPr>
        </p:nvSpPr>
        <p:spPr>
          <a:xfrm>
            <a:off x="1206200" y="3900067"/>
            <a:ext cx="2962800" cy="1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1"/>
          </p:nvPr>
        </p:nvSpPr>
        <p:spPr>
          <a:xfrm>
            <a:off x="1206200" y="5247000"/>
            <a:ext cx="2962800" cy="8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algn="ctr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2" name="Google Shape;112;p29"/>
          <p:cNvSpPr txBox="1">
            <a:spLocks noGrp="1"/>
          </p:cNvSpPr>
          <p:nvPr>
            <p:ph type="title" idx="2"/>
          </p:nvPr>
        </p:nvSpPr>
        <p:spPr>
          <a:xfrm>
            <a:off x="1090400" y="592467"/>
            <a:ext cx="7044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title" idx="3" hasCustomPrompt="1"/>
          </p:nvPr>
        </p:nvSpPr>
        <p:spPr>
          <a:xfrm>
            <a:off x="4614600" y="3900067"/>
            <a:ext cx="2962800" cy="1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4"/>
          </p:nvPr>
        </p:nvSpPr>
        <p:spPr>
          <a:xfrm>
            <a:off x="4614600" y="5247000"/>
            <a:ext cx="2962800" cy="8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algn="ctr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5" name="Google Shape;115;p29"/>
          <p:cNvSpPr txBox="1">
            <a:spLocks noGrp="1"/>
          </p:cNvSpPr>
          <p:nvPr>
            <p:ph type="title" idx="5" hasCustomPrompt="1"/>
          </p:nvPr>
        </p:nvSpPr>
        <p:spPr>
          <a:xfrm>
            <a:off x="8023000" y="3900067"/>
            <a:ext cx="2962800" cy="1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9"/>
          <p:cNvSpPr txBox="1">
            <a:spLocks noGrp="1"/>
          </p:cNvSpPr>
          <p:nvPr>
            <p:ph type="body" idx="6"/>
          </p:nvPr>
        </p:nvSpPr>
        <p:spPr>
          <a:xfrm>
            <a:off x="8023000" y="5247000"/>
            <a:ext cx="2962800" cy="8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algn="ctr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3794261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3">
  <p:cSld name="Big text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>
            <a:spLocks noGrp="1"/>
          </p:cNvSpPr>
          <p:nvPr>
            <p:ph type="ctrTitle"/>
          </p:nvPr>
        </p:nvSpPr>
        <p:spPr>
          <a:xfrm>
            <a:off x="2258400" y="2315533"/>
            <a:ext cx="7675200" cy="17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ubTitle" idx="1"/>
          </p:nvPr>
        </p:nvSpPr>
        <p:spPr>
          <a:xfrm>
            <a:off x="3903813" y="4383433"/>
            <a:ext cx="4384400" cy="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345055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52736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090400" y="2083133"/>
            <a:ext cx="5888800" cy="3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5167865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 + Six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ctrTitle"/>
          </p:nvPr>
        </p:nvSpPr>
        <p:spPr>
          <a:xfrm>
            <a:off x="1191699" y="2177845"/>
            <a:ext cx="2506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ubTitle" idx="1"/>
          </p:nvPr>
        </p:nvSpPr>
        <p:spPr>
          <a:xfrm>
            <a:off x="1191700" y="2645112"/>
            <a:ext cx="25064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title" idx="2"/>
          </p:nvPr>
        </p:nvSpPr>
        <p:spPr>
          <a:xfrm>
            <a:off x="1090400" y="592467"/>
            <a:ext cx="5516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ctrTitle" idx="3"/>
          </p:nvPr>
        </p:nvSpPr>
        <p:spPr>
          <a:xfrm>
            <a:off x="4842799" y="2177845"/>
            <a:ext cx="2506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subTitle" idx="4"/>
          </p:nvPr>
        </p:nvSpPr>
        <p:spPr>
          <a:xfrm>
            <a:off x="4842800" y="2645112"/>
            <a:ext cx="25064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26" name="Google Shape;126;p31"/>
          <p:cNvSpPr txBox="1">
            <a:spLocks noGrp="1"/>
          </p:cNvSpPr>
          <p:nvPr>
            <p:ph type="ctrTitle" idx="5"/>
          </p:nvPr>
        </p:nvSpPr>
        <p:spPr>
          <a:xfrm>
            <a:off x="8493899" y="2177845"/>
            <a:ext cx="2506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subTitle" idx="6"/>
          </p:nvPr>
        </p:nvSpPr>
        <p:spPr>
          <a:xfrm>
            <a:off x="8493900" y="2645112"/>
            <a:ext cx="25064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ctrTitle" idx="7"/>
          </p:nvPr>
        </p:nvSpPr>
        <p:spPr>
          <a:xfrm>
            <a:off x="1191699" y="4022979"/>
            <a:ext cx="2506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subTitle" idx="8"/>
          </p:nvPr>
        </p:nvSpPr>
        <p:spPr>
          <a:xfrm>
            <a:off x="1191700" y="4490245"/>
            <a:ext cx="25064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ctrTitle" idx="9"/>
          </p:nvPr>
        </p:nvSpPr>
        <p:spPr>
          <a:xfrm>
            <a:off x="4842799" y="4022979"/>
            <a:ext cx="2506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subTitle" idx="13"/>
          </p:nvPr>
        </p:nvSpPr>
        <p:spPr>
          <a:xfrm>
            <a:off x="4842800" y="4490245"/>
            <a:ext cx="25064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ctrTitle" idx="14"/>
          </p:nvPr>
        </p:nvSpPr>
        <p:spPr>
          <a:xfrm>
            <a:off x="8493899" y="4022979"/>
            <a:ext cx="2506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subTitle" idx="15"/>
          </p:nvPr>
        </p:nvSpPr>
        <p:spPr>
          <a:xfrm>
            <a:off x="8493900" y="4490245"/>
            <a:ext cx="25064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0218764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>
            <a:spLocks noGrp="1"/>
          </p:cNvSpPr>
          <p:nvPr>
            <p:ph type="ctrTitle"/>
          </p:nvPr>
        </p:nvSpPr>
        <p:spPr>
          <a:xfrm>
            <a:off x="957600" y="862300"/>
            <a:ext cx="4763600" cy="16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subTitle" idx="1"/>
          </p:nvPr>
        </p:nvSpPr>
        <p:spPr>
          <a:xfrm>
            <a:off x="957600" y="1787767"/>
            <a:ext cx="4391200" cy="14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37" name="Google Shape;137;p32"/>
          <p:cNvSpPr txBox="1"/>
          <p:nvPr/>
        </p:nvSpPr>
        <p:spPr>
          <a:xfrm>
            <a:off x="957600" y="4496633"/>
            <a:ext cx="4278400" cy="1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CREDITS: This presentation template was created by </a:t>
            </a:r>
            <a:r>
              <a:rPr lang="en" sz="16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including icons by </a:t>
            </a:r>
            <a:r>
              <a:rPr lang="en" sz="16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and infographics &amp; images by </a:t>
            </a:r>
            <a:r>
              <a:rPr lang="en" sz="16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. </a:t>
            </a:r>
            <a:endParaRPr sz="1600">
              <a:solidFill>
                <a:schemeClr val="lt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35719477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52736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body" idx="1"/>
          </p:nvPr>
        </p:nvSpPr>
        <p:spPr>
          <a:xfrm>
            <a:off x="1090400" y="2043667"/>
            <a:ext cx="5344400" cy="3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62451172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685430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019888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752867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507023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3503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846432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8300" y="862300"/>
            <a:ext cx="4932800" cy="16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11564" y="2993664"/>
            <a:ext cx="10800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2133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418074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1409467" y="2292000"/>
            <a:ext cx="4207600" cy="2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6574933" y="2292000"/>
            <a:ext cx="4207600" cy="2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7044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6960005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52702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8005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6897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1136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49103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2178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8702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74475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63164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876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45564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8426942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3003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6520490" y="2726016"/>
            <a:ext cx="7857396" cy="5430912"/>
            <a:chOff x="3747367" y="1410331"/>
            <a:chExt cx="5893047" cy="4073184"/>
          </a:xfrm>
        </p:grpSpPr>
        <p:sp>
          <p:nvSpPr>
            <p:cNvPr id="55" name="Google Shape;55;p14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6812857" y="225176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2747000" y="2736000"/>
            <a:ext cx="6698000" cy="13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3928800" y="4484200"/>
            <a:ext cx="4334400" cy="13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4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4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4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4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4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4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4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4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20" name="Google Shape;120;p14"/>
          <p:cNvGrpSpPr/>
          <p:nvPr/>
        </p:nvGrpSpPr>
        <p:grpSpPr>
          <a:xfrm>
            <a:off x="10267821" y="3703147"/>
            <a:ext cx="678776" cy="675917"/>
            <a:chOff x="6557866" y="2143179"/>
            <a:chExt cx="509082" cy="506938"/>
          </a:xfrm>
        </p:grpSpPr>
        <p:sp>
          <p:nvSpPr>
            <p:cNvPr id="121" name="Google Shape;121;p14"/>
            <p:cNvSpPr/>
            <p:nvPr/>
          </p:nvSpPr>
          <p:spPr>
            <a:xfrm>
              <a:off x="6557866" y="2384220"/>
              <a:ext cx="25540" cy="23427"/>
            </a:xfrm>
            <a:custGeom>
              <a:avLst/>
              <a:gdLst/>
              <a:ahLst/>
              <a:cxnLst/>
              <a:rect l="l" t="t" r="r" b="b"/>
              <a:pathLst>
                <a:path w="822" h="754" extrusionOk="0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6639083" y="2303718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6719368" y="2223433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6798689" y="2143179"/>
              <a:ext cx="25540" cy="22464"/>
            </a:xfrm>
            <a:custGeom>
              <a:avLst/>
              <a:gdLst/>
              <a:ahLst/>
              <a:cxnLst/>
              <a:rect l="l" t="t" r="r" b="b"/>
              <a:pathLst>
                <a:path w="822" h="723" extrusionOk="0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671843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6798689" y="230396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6879906" y="222368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6798689" y="246543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687990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6960191" y="2303967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6881802" y="2546437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6961123" y="2465220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7040445" y="2384220"/>
              <a:ext cx="26503" cy="23427"/>
            </a:xfrm>
            <a:custGeom>
              <a:avLst/>
              <a:gdLst/>
              <a:ahLst/>
              <a:cxnLst/>
              <a:rect l="l" t="t" r="r" b="b"/>
              <a:pathLst>
                <a:path w="853" h="754" extrusionOk="0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6638151" y="2464505"/>
              <a:ext cx="26472" cy="23396"/>
            </a:xfrm>
            <a:custGeom>
              <a:avLst/>
              <a:gdLst/>
              <a:ahLst/>
              <a:cxnLst/>
              <a:rect l="l" t="t" r="r" b="b"/>
              <a:pathLst>
                <a:path w="852" h="753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6718436" y="254572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6798689" y="262600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7" name="Google Shape;137;p14"/>
          <p:cNvGrpSpPr/>
          <p:nvPr/>
        </p:nvGrpSpPr>
        <p:grpSpPr>
          <a:xfrm>
            <a:off x="12344250" y="4281422"/>
            <a:ext cx="1392681" cy="1386716"/>
            <a:chOff x="8115187" y="2576885"/>
            <a:chExt cx="1044511" cy="1040037"/>
          </a:xfrm>
        </p:grpSpPr>
        <p:sp>
          <p:nvSpPr>
            <p:cNvPr id="138" name="Google Shape;138;p14"/>
            <p:cNvSpPr/>
            <p:nvPr/>
          </p:nvSpPr>
          <p:spPr>
            <a:xfrm>
              <a:off x="8115187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48" y="1"/>
                  </a:moveTo>
                  <a:cubicBezTo>
                    <a:pt x="654" y="1"/>
                    <a:pt x="456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31" y="62"/>
                    <a:pt x="1041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8281381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8446673" y="2742147"/>
              <a:ext cx="51949" cy="47506"/>
            </a:xfrm>
            <a:custGeom>
              <a:avLst/>
              <a:gdLst/>
              <a:ahLst/>
              <a:cxnLst/>
              <a:rect l="l" t="t" r="r" b="b"/>
              <a:pathLst>
                <a:path w="1672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8611935" y="2576885"/>
              <a:ext cx="51980" cy="47475"/>
            </a:xfrm>
            <a:custGeom>
              <a:avLst/>
              <a:gdLst/>
              <a:ahLst/>
              <a:cxnLst/>
              <a:rect l="l" t="t" r="r" b="b"/>
              <a:pathLst>
                <a:path w="1673" h="152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8446673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8611935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8776264" y="2742395"/>
              <a:ext cx="51017" cy="47257"/>
            </a:xfrm>
            <a:custGeom>
              <a:avLst/>
              <a:gdLst/>
              <a:ahLst/>
              <a:cxnLst/>
              <a:rect l="l" t="t" r="r" b="b"/>
              <a:pathLst>
                <a:path w="1642" h="1521" extrusionOk="0">
                  <a:moveTo>
                    <a:pt x="821" y="0"/>
                  </a:moveTo>
                  <a:cubicBezTo>
                    <a:pt x="623" y="0"/>
                    <a:pt x="426" y="76"/>
                    <a:pt x="274" y="228"/>
                  </a:cubicBezTo>
                  <a:cubicBezTo>
                    <a:pt x="0" y="532"/>
                    <a:pt x="0" y="1019"/>
                    <a:pt x="274" y="1292"/>
                  </a:cubicBezTo>
                  <a:cubicBezTo>
                    <a:pt x="426" y="1444"/>
                    <a:pt x="623" y="1520"/>
                    <a:pt x="821" y="1520"/>
                  </a:cubicBezTo>
                  <a:cubicBezTo>
                    <a:pt x="1019" y="1520"/>
                    <a:pt x="1216" y="1444"/>
                    <a:pt x="1368" y="1292"/>
                  </a:cubicBezTo>
                  <a:cubicBezTo>
                    <a:pt x="1642" y="1019"/>
                    <a:pt x="1642" y="532"/>
                    <a:pt x="1368" y="228"/>
                  </a:cubicBezTo>
                  <a:cubicBezTo>
                    <a:pt x="1216" y="76"/>
                    <a:pt x="1019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8611935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8777196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25" y="1"/>
                  </a:moveTo>
                  <a:cubicBezTo>
                    <a:pt x="631" y="1"/>
                    <a:pt x="441" y="62"/>
                    <a:pt x="305" y="183"/>
                  </a:cubicBezTo>
                  <a:cubicBezTo>
                    <a:pt x="1" y="518"/>
                    <a:pt x="1" y="943"/>
                    <a:pt x="305" y="1278"/>
                  </a:cubicBezTo>
                  <a:cubicBezTo>
                    <a:pt x="457" y="1430"/>
                    <a:pt x="647" y="1506"/>
                    <a:pt x="837" y="1506"/>
                  </a:cubicBezTo>
                  <a:cubicBezTo>
                    <a:pt x="1027" y="1506"/>
                    <a:pt x="1217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7" y="62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8942457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8777196" y="340418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1" y="0"/>
                    <a:pt x="441" y="68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7" y="68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8942457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9107750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8282344" y="3237713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8446673" y="3404404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8"/>
                    <a:pt x="304" y="1292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8" y="1498"/>
                    <a:pt x="1216" y="1429"/>
                    <a:pt x="1368" y="1292"/>
                  </a:cubicBezTo>
                  <a:cubicBezTo>
                    <a:pt x="1672" y="988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8611935" y="3569665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45"/>
                    <a:pt x="631" y="1521"/>
                    <a:pt x="825" y="1521"/>
                  </a:cubicBezTo>
                  <a:cubicBezTo>
                    <a:pt x="1019" y="1521"/>
                    <a:pt x="1216" y="1445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4" name="Google Shape;154;p14"/>
          <p:cNvGrpSpPr/>
          <p:nvPr/>
        </p:nvGrpSpPr>
        <p:grpSpPr>
          <a:xfrm>
            <a:off x="9366253" y="5245627"/>
            <a:ext cx="1385143" cy="1385184"/>
            <a:chOff x="5881689" y="3300040"/>
            <a:chExt cx="1038857" cy="1038888"/>
          </a:xfrm>
        </p:grpSpPr>
        <p:sp>
          <p:nvSpPr>
            <p:cNvPr id="155" name="Google Shape;155;p14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56" name="Google Shape;156;p14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57" name="Google Shape;157;p14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" name="Google Shape;158;p14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" name="Google Shape;159;p14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" name="Google Shape;160;p14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" name="Google Shape;161;p14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" name="Google Shape;162;p14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" name="Google Shape;163;p14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" name="Google Shape;164;p14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" name="Google Shape;165;p14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" name="Google Shape;166;p14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" name="Google Shape;167;p14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8" name="Google Shape;168;p14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9" name="Google Shape;169;p14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0" name="Google Shape;170;p14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1" name="Google Shape;171;p14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172" name="Google Shape;172;p14"/>
          <p:cNvGrpSpPr/>
          <p:nvPr/>
        </p:nvGrpSpPr>
        <p:grpSpPr>
          <a:xfrm>
            <a:off x="10621123" y="6452649"/>
            <a:ext cx="1385143" cy="1386427"/>
            <a:chOff x="7203842" y="4586307"/>
            <a:chExt cx="1038857" cy="1039820"/>
          </a:xfrm>
        </p:grpSpPr>
        <p:sp>
          <p:nvSpPr>
            <p:cNvPr id="173" name="Google Shape;173;p14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9" name="Google Shape;189;p14"/>
          <p:cNvGrpSpPr/>
          <p:nvPr/>
        </p:nvGrpSpPr>
        <p:grpSpPr>
          <a:xfrm rot="10800000">
            <a:off x="-2181177" y="-1296533"/>
            <a:ext cx="7857396" cy="5430912"/>
            <a:chOff x="3747367" y="1410331"/>
            <a:chExt cx="5893047" cy="4073184"/>
          </a:xfrm>
        </p:grpSpPr>
        <p:sp>
          <p:nvSpPr>
            <p:cNvPr id="190" name="Google Shape;190;p14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6812857" y="225176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3" name="Google Shape;253;p14"/>
          <p:cNvGrpSpPr/>
          <p:nvPr/>
        </p:nvGrpSpPr>
        <p:grpSpPr>
          <a:xfrm rot="10800000">
            <a:off x="1250111" y="2481330"/>
            <a:ext cx="678776" cy="675917"/>
            <a:chOff x="6557866" y="2143179"/>
            <a:chExt cx="509082" cy="506938"/>
          </a:xfrm>
        </p:grpSpPr>
        <p:sp>
          <p:nvSpPr>
            <p:cNvPr id="254" name="Google Shape;254;p14"/>
            <p:cNvSpPr/>
            <p:nvPr/>
          </p:nvSpPr>
          <p:spPr>
            <a:xfrm>
              <a:off x="6557866" y="2384220"/>
              <a:ext cx="25540" cy="23427"/>
            </a:xfrm>
            <a:custGeom>
              <a:avLst/>
              <a:gdLst/>
              <a:ahLst/>
              <a:cxnLst/>
              <a:rect l="l" t="t" r="r" b="b"/>
              <a:pathLst>
                <a:path w="822" h="754" extrusionOk="0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6639083" y="2303718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6719368" y="2223433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6798689" y="2143179"/>
              <a:ext cx="25540" cy="22464"/>
            </a:xfrm>
            <a:custGeom>
              <a:avLst/>
              <a:gdLst/>
              <a:ahLst/>
              <a:cxnLst/>
              <a:rect l="l" t="t" r="r" b="b"/>
              <a:pathLst>
                <a:path w="822" h="723" extrusionOk="0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671843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6798689" y="230396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6879906" y="222368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6798689" y="246543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87990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960191" y="2303967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6881802" y="2546437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6961123" y="2465220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7040445" y="2384220"/>
              <a:ext cx="26503" cy="23427"/>
            </a:xfrm>
            <a:custGeom>
              <a:avLst/>
              <a:gdLst/>
              <a:ahLst/>
              <a:cxnLst/>
              <a:rect l="l" t="t" r="r" b="b"/>
              <a:pathLst>
                <a:path w="853" h="754" extrusionOk="0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6638151" y="2464505"/>
              <a:ext cx="26472" cy="23396"/>
            </a:xfrm>
            <a:custGeom>
              <a:avLst/>
              <a:gdLst/>
              <a:ahLst/>
              <a:cxnLst/>
              <a:rect l="l" t="t" r="r" b="b"/>
              <a:pathLst>
                <a:path w="852" h="753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6718436" y="254572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6798689" y="262600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70" name="Google Shape;270;p14"/>
          <p:cNvGrpSpPr/>
          <p:nvPr/>
        </p:nvGrpSpPr>
        <p:grpSpPr>
          <a:xfrm rot="10800000">
            <a:off x="-1540223" y="1192257"/>
            <a:ext cx="1392681" cy="1386716"/>
            <a:chOff x="8115187" y="2576885"/>
            <a:chExt cx="1044511" cy="1040037"/>
          </a:xfrm>
        </p:grpSpPr>
        <p:sp>
          <p:nvSpPr>
            <p:cNvPr id="271" name="Google Shape;271;p14"/>
            <p:cNvSpPr/>
            <p:nvPr/>
          </p:nvSpPr>
          <p:spPr>
            <a:xfrm>
              <a:off x="8115187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48" y="1"/>
                  </a:moveTo>
                  <a:cubicBezTo>
                    <a:pt x="654" y="1"/>
                    <a:pt x="456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31" y="62"/>
                    <a:pt x="1041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8281381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8446673" y="2742147"/>
              <a:ext cx="51949" cy="47506"/>
            </a:xfrm>
            <a:custGeom>
              <a:avLst/>
              <a:gdLst/>
              <a:ahLst/>
              <a:cxnLst/>
              <a:rect l="l" t="t" r="r" b="b"/>
              <a:pathLst>
                <a:path w="1672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8611935" y="2576885"/>
              <a:ext cx="51980" cy="47475"/>
            </a:xfrm>
            <a:custGeom>
              <a:avLst/>
              <a:gdLst/>
              <a:ahLst/>
              <a:cxnLst/>
              <a:rect l="l" t="t" r="r" b="b"/>
              <a:pathLst>
                <a:path w="1673" h="152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8446673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8611935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8776264" y="2742395"/>
              <a:ext cx="51017" cy="47257"/>
            </a:xfrm>
            <a:custGeom>
              <a:avLst/>
              <a:gdLst/>
              <a:ahLst/>
              <a:cxnLst/>
              <a:rect l="l" t="t" r="r" b="b"/>
              <a:pathLst>
                <a:path w="1642" h="1521" extrusionOk="0">
                  <a:moveTo>
                    <a:pt x="821" y="0"/>
                  </a:moveTo>
                  <a:cubicBezTo>
                    <a:pt x="623" y="0"/>
                    <a:pt x="426" y="76"/>
                    <a:pt x="274" y="228"/>
                  </a:cubicBezTo>
                  <a:cubicBezTo>
                    <a:pt x="0" y="532"/>
                    <a:pt x="0" y="1019"/>
                    <a:pt x="274" y="1292"/>
                  </a:cubicBezTo>
                  <a:cubicBezTo>
                    <a:pt x="426" y="1444"/>
                    <a:pt x="623" y="1520"/>
                    <a:pt x="821" y="1520"/>
                  </a:cubicBezTo>
                  <a:cubicBezTo>
                    <a:pt x="1019" y="1520"/>
                    <a:pt x="1216" y="1444"/>
                    <a:pt x="1368" y="1292"/>
                  </a:cubicBezTo>
                  <a:cubicBezTo>
                    <a:pt x="1642" y="1019"/>
                    <a:pt x="1642" y="532"/>
                    <a:pt x="1368" y="228"/>
                  </a:cubicBezTo>
                  <a:cubicBezTo>
                    <a:pt x="1216" y="76"/>
                    <a:pt x="1019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8611935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8777196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25" y="1"/>
                  </a:moveTo>
                  <a:cubicBezTo>
                    <a:pt x="631" y="1"/>
                    <a:pt x="441" y="62"/>
                    <a:pt x="305" y="183"/>
                  </a:cubicBezTo>
                  <a:cubicBezTo>
                    <a:pt x="1" y="518"/>
                    <a:pt x="1" y="943"/>
                    <a:pt x="305" y="1278"/>
                  </a:cubicBezTo>
                  <a:cubicBezTo>
                    <a:pt x="457" y="1430"/>
                    <a:pt x="647" y="1506"/>
                    <a:pt x="837" y="1506"/>
                  </a:cubicBezTo>
                  <a:cubicBezTo>
                    <a:pt x="1027" y="1506"/>
                    <a:pt x="1217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7" y="62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8942457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8777196" y="340418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1" y="0"/>
                    <a:pt x="441" y="68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7" y="68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8942457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9107750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8282344" y="3237713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8446673" y="3404404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8"/>
                    <a:pt x="304" y="1292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8" y="1498"/>
                    <a:pt x="1216" y="1429"/>
                    <a:pt x="1368" y="1292"/>
                  </a:cubicBezTo>
                  <a:cubicBezTo>
                    <a:pt x="1672" y="988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8611935" y="3569665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45"/>
                    <a:pt x="631" y="1521"/>
                    <a:pt x="825" y="1521"/>
                  </a:cubicBezTo>
                  <a:cubicBezTo>
                    <a:pt x="1019" y="1521"/>
                    <a:pt x="1216" y="1445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7" name="Google Shape;287;p14"/>
          <p:cNvGrpSpPr/>
          <p:nvPr/>
        </p:nvGrpSpPr>
        <p:grpSpPr>
          <a:xfrm rot="10800000">
            <a:off x="1445313" y="229583"/>
            <a:ext cx="1385143" cy="1385184"/>
            <a:chOff x="5881689" y="3300040"/>
            <a:chExt cx="1038857" cy="1038888"/>
          </a:xfrm>
        </p:grpSpPr>
        <p:sp>
          <p:nvSpPr>
            <p:cNvPr id="288" name="Google Shape;288;p14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89" name="Google Shape;289;p14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290" name="Google Shape;290;p14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1" name="Google Shape;291;p14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2" name="Google Shape;292;p14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3" name="Google Shape;293;p14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7" name="Google Shape;297;p14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8" name="Google Shape;298;p14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2" name="Google Shape;302;p14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305" name="Google Shape;305;p14"/>
          <p:cNvGrpSpPr/>
          <p:nvPr/>
        </p:nvGrpSpPr>
        <p:grpSpPr>
          <a:xfrm rot="10800000">
            <a:off x="190443" y="-978683"/>
            <a:ext cx="1385143" cy="1386427"/>
            <a:chOff x="7203842" y="4586307"/>
            <a:chExt cx="1038857" cy="1039820"/>
          </a:xfrm>
        </p:grpSpPr>
        <p:sp>
          <p:nvSpPr>
            <p:cNvPr id="306" name="Google Shape;306;p14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9650111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words" preserve="1">
  <p:cSld name="Big words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15"/>
          <p:cNvGrpSpPr/>
          <p:nvPr/>
        </p:nvGrpSpPr>
        <p:grpSpPr>
          <a:xfrm>
            <a:off x="6926890" y="3132416"/>
            <a:ext cx="7857396" cy="5430912"/>
            <a:chOff x="3747367" y="1410331"/>
            <a:chExt cx="5893047" cy="4073184"/>
          </a:xfrm>
        </p:grpSpPr>
        <p:sp>
          <p:nvSpPr>
            <p:cNvPr id="324" name="Google Shape;324;p15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6812857" y="225176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87" name="Google Shape;387;p15"/>
          <p:cNvSpPr txBox="1">
            <a:spLocks noGrp="1"/>
          </p:cNvSpPr>
          <p:nvPr>
            <p:ph type="title"/>
          </p:nvPr>
        </p:nvSpPr>
        <p:spPr>
          <a:xfrm>
            <a:off x="2747000" y="2319200"/>
            <a:ext cx="6698000" cy="22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388" name="Google Shape;388;p15"/>
          <p:cNvGrpSpPr/>
          <p:nvPr/>
        </p:nvGrpSpPr>
        <p:grpSpPr>
          <a:xfrm>
            <a:off x="10674221" y="4109547"/>
            <a:ext cx="678776" cy="675917"/>
            <a:chOff x="6557866" y="2143179"/>
            <a:chExt cx="509082" cy="506938"/>
          </a:xfrm>
        </p:grpSpPr>
        <p:sp>
          <p:nvSpPr>
            <p:cNvPr id="389" name="Google Shape;389;p15"/>
            <p:cNvSpPr/>
            <p:nvPr/>
          </p:nvSpPr>
          <p:spPr>
            <a:xfrm>
              <a:off x="6557866" y="2384220"/>
              <a:ext cx="25540" cy="23427"/>
            </a:xfrm>
            <a:custGeom>
              <a:avLst/>
              <a:gdLst/>
              <a:ahLst/>
              <a:cxnLst/>
              <a:rect l="l" t="t" r="r" b="b"/>
              <a:pathLst>
                <a:path w="822" h="754" extrusionOk="0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6639083" y="2303718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6719368" y="2223433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6798689" y="2143179"/>
              <a:ext cx="25540" cy="22464"/>
            </a:xfrm>
            <a:custGeom>
              <a:avLst/>
              <a:gdLst/>
              <a:ahLst/>
              <a:cxnLst/>
              <a:rect l="l" t="t" r="r" b="b"/>
              <a:pathLst>
                <a:path w="822" h="723" extrusionOk="0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671843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6798689" y="230396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6879906" y="222368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6798689" y="246543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687990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6960191" y="2303967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6881802" y="2546437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6961123" y="2465220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7040445" y="2384220"/>
              <a:ext cx="26503" cy="23427"/>
            </a:xfrm>
            <a:custGeom>
              <a:avLst/>
              <a:gdLst/>
              <a:ahLst/>
              <a:cxnLst/>
              <a:rect l="l" t="t" r="r" b="b"/>
              <a:pathLst>
                <a:path w="853" h="754" extrusionOk="0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6638151" y="2464505"/>
              <a:ext cx="26472" cy="23396"/>
            </a:xfrm>
            <a:custGeom>
              <a:avLst/>
              <a:gdLst/>
              <a:ahLst/>
              <a:cxnLst/>
              <a:rect l="l" t="t" r="r" b="b"/>
              <a:pathLst>
                <a:path w="852" h="753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6718436" y="254572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6798689" y="262600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5" name="Google Shape;405;p15"/>
          <p:cNvGrpSpPr/>
          <p:nvPr/>
        </p:nvGrpSpPr>
        <p:grpSpPr>
          <a:xfrm>
            <a:off x="12547450" y="4484622"/>
            <a:ext cx="1392681" cy="1386716"/>
            <a:chOff x="8115187" y="2576885"/>
            <a:chExt cx="1044511" cy="1040037"/>
          </a:xfrm>
        </p:grpSpPr>
        <p:sp>
          <p:nvSpPr>
            <p:cNvPr id="406" name="Google Shape;406;p15"/>
            <p:cNvSpPr/>
            <p:nvPr/>
          </p:nvSpPr>
          <p:spPr>
            <a:xfrm>
              <a:off x="8115187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48" y="1"/>
                  </a:moveTo>
                  <a:cubicBezTo>
                    <a:pt x="654" y="1"/>
                    <a:pt x="456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31" y="62"/>
                    <a:pt x="1041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8281381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8446673" y="2742147"/>
              <a:ext cx="51949" cy="47506"/>
            </a:xfrm>
            <a:custGeom>
              <a:avLst/>
              <a:gdLst/>
              <a:ahLst/>
              <a:cxnLst/>
              <a:rect l="l" t="t" r="r" b="b"/>
              <a:pathLst>
                <a:path w="1672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8611935" y="2576885"/>
              <a:ext cx="51980" cy="47475"/>
            </a:xfrm>
            <a:custGeom>
              <a:avLst/>
              <a:gdLst/>
              <a:ahLst/>
              <a:cxnLst/>
              <a:rect l="l" t="t" r="r" b="b"/>
              <a:pathLst>
                <a:path w="1673" h="152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8446673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8611935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8776264" y="2742395"/>
              <a:ext cx="51017" cy="47257"/>
            </a:xfrm>
            <a:custGeom>
              <a:avLst/>
              <a:gdLst/>
              <a:ahLst/>
              <a:cxnLst/>
              <a:rect l="l" t="t" r="r" b="b"/>
              <a:pathLst>
                <a:path w="1642" h="1521" extrusionOk="0">
                  <a:moveTo>
                    <a:pt x="821" y="0"/>
                  </a:moveTo>
                  <a:cubicBezTo>
                    <a:pt x="623" y="0"/>
                    <a:pt x="426" y="76"/>
                    <a:pt x="274" y="228"/>
                  </a:cubicBezTo>
                  <a:cubicBezTo>
                    <a:pt x="0" y="532"/>
                    <a:pt x="0" y="1019"/>
                    <a:pt x="274" y="1292"/>
                  </a:cubicBezTo>
                  <a:cubicBezTo>
                    <a:pt x="426" y="1444"/>
                    <a:pt x="623" y="1520"/>
                    <a:pt x="821" y="1520"/>
                  </a:cubicBezTo>
                  <a:cubicBezTo>
                    <a:pt x="1019" y="1520"/>
                    <a:pt x="1216" y="1444"/>
                    <a:pt x="1368" y="1292"/>
                  </a:cubicBezTo>
                  <a:cubicBezTo>
                    <a:pt x="1642" y="1019"/>
                    <a:pt x="1642" y="532"/>
                    <a:pt x="1368" y="228"/>
                  </a:cubicBezTo>
                  <a:cubicBezTo>
                    <a:pt x="1216" y="76"/>
                    <a:pt x="1019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8611935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8777196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25" y="1"/>
                  </a:moveTo>
                  <a:cubicBezTo>
                    <a:pt x="631" y="1"/>
                    <a:pt x="441" y="62"/>
                    <a:pt x="305" y="183"/>
                  </a:cubicBezTo>
                  <a:cubicBezTo>
                    <a:pt x="1" y="518"/>
                    <a:pt x="1" y="943"/>
                    <a:pt x="305" y="1278"/>
                  </a:cubicBezTo>
                  <a:cubicBezTo>
                    <a:pt x="457" y="1430"/>
                    <a:pt x="647" y="1506"/>
                    <a:pt x="837" y="1506"/>
                  </a:cubicBezTo>
                  <a:cubicBezTo>
                    <a:pt x="1027" y="1506"/>
                    <a:pt x="1217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7" y="62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8942457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8777196" y="340418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1" y="0"/>
                    <a:pt x="441" y="68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7" y="68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8942457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9107750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8282344" y="3237713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8446673" y="3404404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8"/>
                    <a:pt x="304" y="1292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8" y="1498"/>
                    <a:pt x="1216" y="1429"/>
                    <a:pt x="1368" y="1292"/>
                  </a:cubicBezTo>
                  <a:cubicBezTo>
                    <a:pt x="1672" y="988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8611935" y="3569665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45"/>
                    <a:pt x="631" y="1521"/>
                    <a:pt x="825" y="1521"/>
                  </a:cubicBezTo>
                  <a:cubicBezTo>
                    <a:pt x="1019" y="1521"/>
                    <a:pt x="1216" y="1445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2" name="Google Shape;422;p15"/>
          <p:cNvGrpSpPr/>
          <p:nvPr/>
        </p:nvGrpSpPr>
        <p:grpSpPr>
          <a:xfrm>
            <a:off x="9772653" y="5652027"/>
            <a:ext cx="1385143" cy="1385184"/>
            <a:chOff x="5881689" y="3300040"/>
            <a:chExt cx="1038857" cy="1038888"/>
          </a:xfrm>
        </p:grpSpPr>
        <p:sp>
          <p:nvSpPr>
            <p:cNvPr id="423" name="Google Shape;423;p15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424" name="Google Shape;424;p15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425" name="Google Shape;425;p15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6" name="Google Shape;426;p15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7" name="Google Shape;427;p15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440" name="Google Shape;440;p15"/>
          <p:cNvGrpSpPr/>
          <p:nvPr/>
        </p:nvGrpSpPr>
        <p:grpSpPr>
          <a:xfrm>
            <a:off x="11027523" y="6859049"/>
            <a:ext cx="1385143" cy="1386427"/>
            <a:chOff x="7203842" y="4586307"/>
            <a:chExt cx="1038857" cy="1039820"/>
          </a:xfrm>
        </p:grpSpPr>
        <p:sp>
          <p:nvSpPr>
            <p:cNvPr id="441" name="Google Shape;441;p15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7" name="Google Shape;457;p15"/>
          <p:cNvGrpSpPr/>
          <p:nvPr/>
        </p:nvGrpSpPr>
        <p:grpSpPr>
          <a:xfrm rot="10800000">
            <a:off x="-2587577" y="-1702933"/>
            <a:ext cx="7857396" cy="5430912"/>
            <a:chOff x="3747367" y="1410331"/>
            <a:chExt cx="5893047" cy="4073184"/>
          </a:xfrm>
        </p:grpSpPr>
        <p:sp>
          <p:nvSpPr>
            <p:cNvPr id="458" name="Google Shape;458;p15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6812857" y="225176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21" name="Google Shape;521;p15"/>
          <p:cNvGrpSpPr/>
          <p:nvPr/>
        </p:nvGrpSpPr>
        <p:grpSpPr>
          <a:xfrm rot="10800000">
            <a:off x="843711" y="2074930"/>
            <a:ext cx="678776" cy="675917"/>
            <a:chOff x="6557866" y="2143179"/>
            <a:chExt cx="509082" cy="506938"/>
          </a:xfrm>
        </p:grpSpPr>
        <p:sp>
          <p:nvSpPr>
            <p:cNvPr id="522" name="Google Shape;522;p15"/>
            <p:cNvSpPr/>
            <p:nvPr/>
          </p:nvSpPr>
          <p:spPr>
            <a:xfrm>
              <a:off x="6557866" y="2384220"/>
              <a:ext cx="25540" cy="23427"/>
            </a:xfrm>
            <a:custGeom>
              <a:avLst/>
              <a:gdLst/>
              <a:ahLst/>
              <a:cxnLst/>
              <a:rect l="l" t="t" r="r" b="b"/>
              <a:pathLst>
                <a:path w="822" h="754" extrusionOk="0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6639083" y="2303718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6719368" y="2223433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6798689" y="2143179"/>
              <a:ext cx="25540" cy="22464"/>
            </a:xfrm>
            <a:custGeom>
              <a:avLst/>
              <a:gdLst/>
              <a:ahLst/>
              <a:cxnLst/>
              <a:rect l="l" t="t" r="r" b="b"/>
              <a:pathLst>
                <a:path w="822" h="723" extrusionOk="0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671843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7" name="Google Shape;527;p15"/>
            <p:cNvSpPr/>
            <p:nvPr/>
          </p:nvSpPr>
          <p:spPr>
            <a:xfrm>
              <a:off x="6798689" y="230396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8" name="Google Shape;528;p15"/>
            <p:cNvSpPr/>
            <p:nvPr/>
          </p:nvSpPr>
          <p:spPr>
            <a:xfrm>
              <a:off x="6879906" y="222368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6798689" y="246543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15"/>
            <p:cNvSpPr/>
            <p:nvPr/>
          </p:nvSpPr>
          <p:spPr>
            <a:xfrm>
              <a:off x="687990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1" name="Google Shape;531;p15"/>
            <p:cNvSpPr/>
            <p:nvPr/>
          </p:nvSpPr>
          <p:spPr>
            <a:xfrm>
              <a:off x="6960191" y="2303967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2" name="Google Shape;532;p15"/>
            <p:cNvSpPr/>
            <p:nvPr/>
          </p:nvSpPr>
          <p:spPr>
            <a:xfrm>
              <a:off x="6881802" y="2546437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3" name="Google Shape;533;p15"/>
            <p:cNvSpPr/>
            <p:nvPr/>
          </p:nvSpPr>
          <p:spPr>
            <a:xfrm>
              <a:off x="6961123" y="2465220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15"/>
            <p:cNvSpPr/>
            <p:nvPr/>
          </p:nvSpPr>
          <p:spPr>
            <a:xfrm>
              <a:off x="7040445" y="2384220"/>
              <a:ext cx="26503" cy="23427"/>
            </a:xfrm>
            <a:custGeom>
              <a:avLst/>
              <a:gdLst/>
              <a:ahLst/>
              <a:cxnLst/>
              <a:rect l="l" t="t" r="r" b="b"/>
              <a:pathLst>
                <a:path w="853" h="754" extrusionOk="0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5" name="Google Shape;535;p15"/>
            <p:cNvSpPr/>
            <p:nvPr/>
          </p:nvSpPr>
          <p:spPr>
            <a:xfrm>
              <a:off x="6638151" y="2464505"/>
              <a:ext cx="26472" cy="23396"/>
            </a:xfrm>
            <a:custGeom>
              <a:avLst/>
              <a:gdLst/>
              <a:ahLst/>
              <a:cxnLst/>
              <a:rect l="l" t="t" r="r" b="b"/>
              <a:pathLst>
                <a:path w="852" h="753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Google Shape;536;p15"/>
            <p:cNvSpPr/>
            <p:nvPr/>
          </p:nvSpPr>
          <p:spPr>
            <a:xfrm>
              <a:off x="6718436" y="254572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7" name="Google Shape;537;p15"/>
            <p:cNvSpPr/>
            <p:nvPr/>
          </p:nvSpPr>
          <p:spPr>
            <a:xfrm>
              <a:off x="6798689" y="262600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8" name="Google Shape;538;p15"/>
          <p:cNvGrpSpPr/>
          <p:nvPr/>
        </p:nvGrpSpPr>
        <p:grpSpPr>
          <a:xfrm rot="10800000">
            <a:off x="1038913" y="-176817"/>
            <a:ext cx="1385143" cy="1385184"/>
            <a:chOff x="5881689" y="3300040"/>
            <a:chExt cx="1038857" cy="1038888"/>
          </a:xfrm>
        </p:grpSpPr>
        <p:sp>
          <p:nvSpPr>
            <p:cNvPr id="539" name="Google Shape;539;p15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540" name="Google Shape;540;p15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541" name="Google Shape;541;p15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2" name="Google Shape;542;p15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3" name="Google Shape;543;p15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4" name="Google Shape;544;p15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5" name="Google Shape;545;p15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6" name="Google Shape;546;p15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7" name="Google Shape;547;p15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8" name="Google Shape;548;p15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9" name="Google Shape;549;p15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0" name="Google Shape;550;p15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1" name="Google Shape;551;p15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2" name="Google Shape;552;p15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3" name="Google Shape;553;p15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4" name="Google Shape;554;p15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5" name="Google Shape;555;p15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556" name="Google Shape;556;p15"/>
          <p:cNvGrpSpPr/>
          <p:nvPr/>
        </p:nvGrpSpPr>
        <p:grpSpPr>
          <a:xfrm rot="10800000">
            <a:off x="-215957" y="-1385083"/>
            <a:ext cx="1385143" cy="1386427"/>
            <a:chOff x="7203842" y="4586307"/>
            <a:chExt cx="1038857" cy="1039820"/>
          </a:xfrm>
        </p:grpSpPr>
        <p:sp>
          <p:nvSpPr>
            <p:cNvPr id="557" name="Google Shape;557;p15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2" name="Google Shape;562;p15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15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15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2" name="Google Shape;572;p15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8566747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6"/>
          <p:cNvSpPr txBox="1">
            <a:spLocks noGrp="1"/>
          </p:cNvSpPr>
          <p:nvPr>
            <p:ph type="title"/>
          </p:nvPr>
        </p:nvSpPr>
        <p:spPr>
          <a:xfrm>
            <a:off x="1524767" y="3015879"/>
            <a:ext cx="41488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575" name="Google Shape;575;p16"/>
          <p:cNvSpPr txBox="1">
            <a:spLocks noGrp="1"/>
          </p:cNvSpPr>
          <p:nvPr>
            <p:ph type="title" idx="2" hasCustomPrompt="1"/>
          </p:nvPr>
        </p:nvSpPr>
        <p:spPr>
          <a:xfrm>
            <a:off x="1524767" y="1982419"/>
            <a:ext cx="1324000" cy="8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t>xx%</a:t>
            </a:r>
          </a:p>
        </p:txBody>
      </p:sp>
      <p:grpSp>
        <p:nvGrpSpPr>
          <p:cNvPr id="576" name="Google Shape;576;p16"/>
          <p:cNvGrpSpPr/>
          <p:nvPr/>
        </p:nvGrpSpPr>
        <p:grpSpPr>
          <a:xfrm rot="10800000" flipH="1">
            <a:off x="5203111" y="-383736"/>
            <a:ext cx="7857396" cy="5430912"/>
            <a:chOff x="3747367" y="1410331"/>
            <a:chExt cx="5893047" cy="4073184"/>
          </a:xfrm>
        </p:grpSpPr>
        <p:sp>
          <p:nvSpPr>
            <p:cNvPr id="577" name="Google Shape;577;p16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6812857" y="225176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40" name="Google Shape;640;p16"/>
          <p:cNvGrpSpPr/>
          <p:nvPr/>
        </p:nvGrpSpPr>
        <p:grpSpPr>
          <a:xfrm rot="10800000" flipH="1">
            <a:off x="8950443" y="3394128"/>
            <a:ext cx="678776" cy="675917"/>
            <a:chOff x="6557866" y="2143179"/>
            <a:chExt cx="509082" cy="506938"/>
          </a:xfrm>
        </p:grpSpPr>
        <p:sp>
          <p:nvSpPr>
            <p:cNvPr id="641" name="Google Shape;641;p16"/>
            <p:cNvSpPr/>
            <p:nvPr/>
          </p:nvSpPr>
          <p:spPr>
            <a:xfrm>
              <a:off x="6557866" y="2384220"/>
              <a:ext cx="25540" cy="23427"/>
            </a:xfrm>
            <a:custGeom>
              <a:avLst/>
              <a:gdLst/>
              <a:ahLst/>
              <a:cxnLst/>
              <a:rect l="l" t="t" r="r" b="b"/>
              <a:pathLst>
                <a:path w="822" h="754" extrusionOk="0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6639083" y="2303718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6719368" y="2223433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6798689" y="2143179"/>
              <a:ext cx="25540" cy="22464"/>
            </a:xfrm>
            <a:custGeom>
              <a:avLst/>
              <a:gdLst/>
              <a:ahLst/>
              <a:cxnLst/>
              <a:rect l="l" t="t" r="r" b="b"/>
              <a:pathLst>
                <a:path w="822" h="723" extrusionOk="0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671843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6798689" y="230396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6879906" y="222368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6798689" y="246543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687990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6960191" y="2303967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6881802" y="2546437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6961123" y="2465220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7040445" y="2384220"/>
              <a:ext cx="26503" cy="23427"/>
            </a:xfrm>
            <a:custGeom>
              <a:avLst/>
              <a:gdLst/>
              <a:ahLst/>
              <a:cxnLst/>
              <a:rect l="l" t="t" r="r" b="b"/>
              <a:pathLst>
                <a:path w="853" h="754" extrusionOk="0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6638151" y="2464505"/>
              <a:ext cx="26472" cy="23396"/>
            </a:xfrm>
            <a:custGeom>
              <a:avLst/>
              <a:gdLst/>
              <a:ahLst/>
              <a:cxnLst/>
              <a:rect l="l" t="t" r="r" b="b"/>
              <a:pathLst>
                <a:path w="852" h="753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6718436" y="254572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6798689" y="262600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57" name="Google Shape;657;p16"/>
          <p:cNvGrpSpPr/>
          <p:nvPr/>
        </p:nvGrpSpPr>
        <p:grpSpPr>
          <a:xfrm rot="10800000" flipH="1">
            <a:off x="11026872" y="2105054"/>
            <a:ext cx="1392681" cy="1386716"/>
            <a:chOff x="8115187" y="2576885"/>
            <a:chExt cx="1044511" cy="1040037"/>
          </a:xfrm>
        </p:grpSpPr>
        <p:sp>
          <p:nvSpPr>
            <p:cNvPr id="658" name="Google Shape;658;p16"/>
            <p:cNvSpPr/>
            <p:nvPr/>
          </p:nvSpPr>
          <p:spPr>
            <a:xfrm>
              <a:off x="8115187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48" y="1"/>
                  </a:moveTo>
                  <a:cubicBezTo>
                    <a:pt x="654" y="1"/>
                    <a:pt x="456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31" y="62"/>
                    <a:pt x="1041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8281381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8446673" y="2742147"/>
              <a:ext cx="51949" cy="47506"/>
            </a:xfrm>
            <a:custGeom>
              <a:avLst/>
              <a:gdLst/>
              <a:ahLst/>
              <a:cxnLst/>
              <a:rect l="l" t="t" r="r" b="b"/>
              <a:pathLst>
                <a:path w="1672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8611935" y="2576885"/>
              <a:ext cx="51980" cy="47475"/>
            </a:xfrm>
            <a:custGeom>
              <a:avLst/>
              <a:gdLst/>
              <a:ahLst/>
              <a:cxnLst/>
              <a:rect l="l" t="t" r="r" b="b"/>
              <a:pathLst>
                <a:path w="1673" h="152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8446673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8611935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8776264" y="2742395"/>
              <a:ext cx="51017" cy="47257"/>
            </a:xfrm>
            <a:custGeom>
              <a:avLst/>
              <a:gdLst/>
              <a:ahLst/>
              <a:cxnLst/>
              <a:rect l="l" t="t" r="r" b="b"/>
              <a:pathLst>
                <a:path w="1642" h="1521" extrusionOk="0">
                  <a:moveTo>
                    <a:pt x="821" y="0"/>
                  </a:moveTo>
                  <a:cubicBezTo>
                    <a:pt x="623" y="0"/>
                    <a:pt x="426" y="76"/>
                    <a:pt x="274" y="228"/>
                  </a:cubicBezTo>
                  <a:cubicBezTo>
                    <a:pt x="0" y="532"/>
                    <a:pt x="0" y="1019"/>
                    <a:pt x="274" y="1292"/>
                  </a:cubicBezTo>
                  <a:cubicBezTo>
                    <a:pt x="426" y="1444"/>
                    <a:pt x="623" y="1520"/>
                    <a:pt x="821" y="1520"/>
                  </a:cubicBezTo>
                  <a:cubicBezTo>
                    <a:pt x="1019" y="1520"/>
                    <a:pt x="1216" y="1444"/>
                    <a:pt x="1368" y="1292"/>
                  </a:cubicBezTo>
                  <a:cubicBezTo>
                    <a:pt x="1642" y="1019"/>
                    <a:pt x="1642" y="532"/>
                    <a:pt x="1368" y="228"/>
                  </a:cubicBezTo>
                  <a:cubicBezTo>
                    <a:pt x="1216" y="76"/>
                    <a:pt x="1019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8611935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8777196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25" y="1"/>
                  </a:moveTo>
                  <a:cubicBezTo>
                    <a:pt x="631" y="1"/>
                    <a:pt x="441" y="62"/>
                    <a:pt x="305" y="183"/>
                  </a:cubicBezTo>
                  <a:cubicBezTo>
                    <a:pt x="1" y="518"/>
                    <a:pt x="1" y="943"/>
                    <a:pt x="305" y="1278"/>
                  </a:cubicBezTo>
                  <a:cubicBezTo>
                    <a:pt x="457" y="1430"/>
                    <a:pt x="647" y="1506"/>
                    <a:pt x="837" y="1506"/>
                  </a:cubicBezTo>
                  <a:cubicBezTo>
                    <a:pt x="1027" y="1506"/>
                    <a:pt x="1217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7" y="62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8942457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8777196" y="340418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1" y="0"/>
                    <a:pt x="441" y="68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7" y="68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8942457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9107750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8282344" y="3237713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8446673" y="3404404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8"/>
                    <a:pt x="304" y="1292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8" y="1498"/>
                    <a:pt x="1216" y="1429"/>
                    <a:pt x="1368" y="1292"/>
                  </a:cubicBezTo>
                  <a:cubicBezTo>
                    <a:pt x="1672" y="988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8611935" y="3569665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45"/>
                    <a:pt x="631" y="1521"/>
                    <a:pt x="825" y="1521"/>
                  </a:cubicBezTo>
                  <a:cubicBezTo>
                    <a:pt x="1019" y="1521"/>
                    <a:pt x="1216" y="1445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74" name="Google Shape;674;p16"/>
          <p:cNvGrpSpPr/>
          <p:nvPr/>
        </p:nvGrpSpPr>
        <p:grpSpPr>
          <a:xfrm rot="10800000" flipH="1">
            <a:off x="8048874" y="1142381"/>
            <a:ext cx="1385143" cy="1385184"/>
            <a:chOff x="5881689" y="3300040"/>
            <a:chExt cx="1038857" cy="1038888"/>
          </a:xfrm>
        </p:grpSpPr>
        <p:sp>
          <p:nvSpPr>
            <p:cNvPr id="675" name="Google Shape;675;p16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676" name="Google Shape;676;p16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677" name="Google Shape;677;p16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8" name="Google Shape;678;p16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9" name="Google Shape;679;p16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0" name="Google Shape;680;p16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1" name="Google Shape;681;p16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2" name="Google Shape;682;p16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3" name="Google Shape;683;p16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4" name="Google Shape;684;p16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5" name="Google Shape;685;p16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6" name="Google Shape;686;p16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7" name="Google Shape;687;p16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8" name="Google Shape;688;p16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9" name="Google Shape;689;p16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0" name="Google Shape;690;p16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1" name="Google Shape;691;p16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692" name="Google Shape;692;p16"/>
          <p:cNvGrpSpPr/>
          <p:nvPr/>
        </p:nvGrpSpPr>
        <p:grpSpPr>
          <a:xfrm rot="10800000" flipH="1">
            <a:off x="9303745" y="-65884"/>
            <a:ext cx="1385143" cy="1386427"/>
            <a:chOff x="7203842" y="4586307"/>
            <a:chExt cx="1038857" cy="1039820"/>
          </a:xfrm>
        </p:grpSpPr>
        <p:sp>
          <p:nvSpPr>
            <p:cNvPr id="693" name="Google Shape;693;p16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5" name="Google Shape;705;p16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6" name="Google Shape;706;p16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09" name="Google Shape;709;p16"/>
          <p:cNvSpPr txBox="1">
            <a:spLocks noGrp="1"/>
          </p:cNvSpPr>
          <p:nvPr>
            <p:ph type="subTitle" idx="1"/>
          </p:nvPr>
        </p:nvSpPr>
        <p:spPr>
          <a:xfrm>
            <a:off x="1524767" y="3839439"/>
            <a:ext cx="3185600" cy="4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88061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 preserve="1">
  <p:cSld name="Background 2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17"/>
          <p:cNvGrpSpPr/>
          <p:nvPr/>
        </p:nvGrpSpPr>
        <p:grpSpPr>
          <a:xfrm rot="10800000" flipH="1">
            <a:off x="5203111" y="-383736"/>
            <a:ext cx="7857396" cy="5430912"/>
            <a:chOff x="3747367" y="1410331"/>
            <a:chExt cx="5893047" cy="4073184"/>
          </a:xfrm>
        </p:grpSpPr>
        <p:sp>
          <p:nvSpPr>
            <p:cNvPr id="712" name="Google Shape;712;p17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3" name="Google Shape;713;p17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1" name="Google Shape;731;p17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2" name="Google Shape;732;p17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17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17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17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6" name="Google Shape;736;p17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7" name="Google Shape;737;p17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8" name="Google Shape;738;p17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9" name="Google Shape;739;p17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0" name="Google Shape;740;p17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1" name="Google Shape;741;p17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2" name="Google Shape;742;p17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3" name="Google Shape;743;p17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4" name="Google Shape;744;p17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17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6" name="Google Shape;746;p17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7" name="Google Shape;747;p17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17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749" name="Google Shape;749;p17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0" name="Google Shape;750;p17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1" name="Google Shape;751;p17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Google Shape;752;p17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3" name="Google Shape;753;p17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4" name="Google Shape;754;p17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5" name="Google Shape;755;p17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6" name="Google Shape;756;p17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7" name="Google Shape;757;p17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8" name="Google Shape;758;p17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9" name="Google Shape;759;p17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0" name="Google Shape;760;p17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1" name="Google Shape;761;p17"/>
            <p:cNvSpPr/>
            <p:nvPr/>
          </p:nvSpPr>
          <p:spPr>
            <a:xfrm>
              <a:off x="6812857" y="225176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2" name="Google Shape;762;p17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3" name="Google Shape;763;p17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4" name="Google Shape;764;p17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5" name="Google Shape;765;p17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6" name="Google Shape;766;p17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7" name="Google Shape;767;p17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8" name="Google Shape;768;p17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9" name="Google Shape;769;p17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0" name="Google Shape;770;p17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1" name="Google Shape;771;p17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2" name="Google Shape;772;p17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3" name="Google Shape;773;p17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4" name="Google Shape;774;p17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75" name="Google Shape;775;p17"/>
          <p:cNvGrpSpPr/>
          <p:nvPr/>
        </p:nvGrpSpPr>
        <p:grpSpPr>
          <a:xfrm rot="10800000" flipH="1">
            <a:off x="8950443" y="3394128"/>
            <a:ext cx="678776" cy="675917"/>
            <a:chOff x="6557866" y="2143179"/>
            <a:chExt cx="509082" cy="506938"/>
          </a:xfrm>
        </p:grpSpPr>
        <p:sp>
          <p:nvSpPr>
            <p:cNvPr id="776" name="Google Shape;776;p17"/>
            <p:cNvSpPr/>
            <p:nvPr/>
          </p:nvSpPr>
          <p:spPr>
            <a:xfrm>
              <a:off x="6557866" y="2384220"/>
              <a:ext cx="25540" cy="23427"/>
            </a:xfrm>
            <a:custGeom>
              <a:avLst/>
              <a:gdLst/>
              <a:ahLst/>
              <a:cxnLst/>
              <a:rect l="l" t="t" r="r" b="b"/>
              <a:pathLst>
                <a:path w="822" h="754" extrusionOk="0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7" name="Google Shape;777;p17"/>
            <p:cNvSpPr/>
            <p:nvPr/>
          </p:nvSpPr>
          <p:spPr>
            <a:xfrm>
              <a:off x="6639083" y="2303718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8" name="Google Shape;778;p17"/>
            <p:cNvSpPr/>
            <p:nvPr/>
          </p:nvSpPr>
          <p:spPr>
            <a:xfrm>
              <a:off x="6719368" y="2223433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9" name="Google Shape;779;p17"/>
            <p:cNvSpPr/>
            <p:nvPr/>
          </p:nvSpPr>
          <p:spPr>
            <a:xfrm>
              <a:off x="6798689" y="2143179"/>
              <a:ext cx="25540" cy="22464"/>
            </a:xfrm>
            <a:custGeom>
              <a:avLst/>
              <a:gdLst/>
              <a:ahLst/>
              <a:cxnLst/>
              <a:rect l="l" t="t" r="r" b="b"/>
              <a:pathLst>
                <a:path w="822" h="723" extrusionOk="0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671843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6798689" y="230396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6879906" y="222368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6798689" y="246543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687990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6960191" y="2303967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6881802" y="2546437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6961123" y="2465220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040445" y="2384220"/>
              <a:ext cx="26503" cy="23427"/>
            </a:xfrm>
            <a:custGeom>
              <a:avLst/>
              <a:gdLst/>
              <a:ahLst/>
              <a:cxnLst/>
              <a:rect l="l" t="t" r="r" b="b"/>
              <a:pathLst>
                <a:path w="853" h="754" extrusionOk="0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6638151" y="2464505"/>
              <a:ext cx="26472" cy="23396"/>
            </a:xfrm>
            <a:custGeom>
              <a:avLst/>
              <a:gdLst/>
              <a:ahLst/>
              <a:cxnLst/>
              <a:rect l="l" t="t" r="r" b="b"/>
              <a:pathLst>
                <a:path w="852" h="753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6718436" y="254572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1" name="Google Shape;791;p17"/>
            <p:cNvSpPr/>
            <p:nvPr/>
          </p:nvSpPr>
          <p:spPr>
            <a:xfrm>
              <a:off x="6798689" y="262600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2" name="Google Shape;792;p17"/>
          <p:cNvGrpSpPr/>
          <p:nvPr/>
        </p:nvGrpSpPr>
        <p:grpSpPr>
          <a:xfrm rot="10800000" flipH="1">
            <a:off x="11026872" y="2105054"/>
            <a:ext cx="1392681" cy="1386716"/>
            <a:chOff x="8115187" y="2576885"/>
            <a:chExt cx="1044511" cy="1040037"/>
          </a:xfrm>
        </p:grpSpPr>
        <p:sp>
          <p:nvSpPr>
            <p:cNvPr id="793" name="Google Shape;793;p17"/>
            <p:cNvSpPr/>
            <p:nvPr/>
          </p:nvSpPr>
          <p:spPr>
            <a:xfrm>
              <a:off x="8115187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48" y="1"/>
                  </a:moveTo>
                  <a:cubicBezTo>
                    <a:pt x="654" y="1"/>
                    <a:pt x="456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31" y="62"/>
                    <a:pt x="1041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281381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8446673" y="2742147"/>
              <a:ext cx="51949" cy="47506"/>
            </a:xfrm>
            <a:custGeom>
              <a:avLst/>
              <a:gdLst/>
              <a:ahLst/>
              <a:cxnLst/>
              <a:rect l="l" t="t" r="r" b="b"/>
              <a:pathLst>
                <a:path w="1672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8611935" y="2576885"/>
              <a:ext cx="51980" cy="47475"/>
            </a:xfrm>
            <a:custGeom>
              <a:avLst/>
              <a:gdLst/>
              <a:ahLst/>
              <a:cxnLst/>
              <a:rect l="l" t="t" r="r" b="b"/>
              <a:pathLst>
                <a:path w="1673" h="152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8446673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8611935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8776264" y="2742395"/>
              <a:ext cx="51017" cy="47257"/>
            </a:xfrm>
            <a:custGeom>
              <a:avLst/>
              <a:gdLst/>
              <a:ahLst/>
              <a:cxnLst/>
              <a:rect l="l" t="t" r="r" b="b"/>
              <a:pathLst>
                <a:path w="1642" h="1521" extrusionOk="0">
                  <a:moveTo>
                    <a:pt x="821" y="0"/>
                  </a:moveTo>
                  <a:cubicBezTo>
                    <a:pt x="623" y="0"/>
                    <a:pt x="426" y="76"/>
                    <a:pt x="274" y="228"/>
                  </a:cubicBezTo>
                  <a:cubicBezTo>
                    <a:pt x="0" y="532"/>
                    <a:pt x="0" y="1019"/>
                    <a:pt x="274" y="1292"/>
                  </a:cubicBezTo>
                  <a:cubicBezTo>
                    <a:pt x="426" y="1444"/>
                    <a:pt x="623" y="1520"/>
                    <a:pt x="821" y="1520"/>
                  </a:cubicBezTo>
                  <a:cubicBezTo>
                    <a:pt x="1019" y="1520"/>
                    <a:pt x="1216" y="1444"/>
                    <a:pt x="1368" y="1292"/>
                  </a:cubicBezTo>
                  <a:cubicBezTo>
                    <a:pt x="1642" y="1019"/>
                    <a:pt x="1642" y="532"/>
                    <a:pt x="1368" y="228"/>
                  </a:cubicBezTo>
                  <a:cubicBezTo>
                    <a:pt x="1216" y="76"/>
                    <a:pt x="1019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8611935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8777196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25" y="1"/>
                  </a:moveTo>
                  <a:cubicBezTo>
                    <a:pt x="631" y="1"/>
                    <a:pt x="441" y="62"/>
                    <a:pt x="305" y="183"/>
                  </a:cubicBezTo>
                  <a:cubicBezTo>
                    <a:pt x="1" y="518"/>
                    <a:pt x="1" y="943"/>
                    <a:pt x="305" y="1278"/>
                  </a:cubicBezTo>
                  <a:cubicBezTo>
                    <a:pt x="457" y="1430"/>
                    <a:pt x="647" y="1506"/>
                    <a:pt x="837" y="1506"/>
                  </a:cubicBezTo>
                  <a:cubicBezTo>
                    <a:pt x="1027" y="1506"/>
                    <a:pt x="1217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7" y="62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2" name="Google Shape;802;p17"/>
            <p:cNvSpPr/>
            <p:nvPr/>
          </p:nvSpPr>
          <p:spPr>
            <a:xfrm>
              <a:off x="8942457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3" name="Google Shape;803;p17"/>
            <p:cNvSpPr/>
            <p:nvPr/>
          </p:nvSpPr>
          <p:spPr>
            <a:xfrm>
              <a:off x="8777196" y="340418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1" y="0"/>
                    <a:pt x="441" y="68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7" y="68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8942457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9107750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6" name="Google Shape;806;p17"/>
            <p:cNvSpPr/>
            <p:nvPr/>
          </p:nvSpPr>
          <p:spPr>
            <a:xfrm>
              <a:off x="8282344" y="3237713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7" name="Google Shape;807;p17"/>
            <p:cNvSpPr/>
            <p:nvPr/>
          </p:nvSpPr>
          <p:spPr>
            <a:xfrm>
              <a:off x="8446673" y="3404404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8"/>
                    <a:pt x="304" y="1292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8" y="1498"/>
                    <a:pt x="1216" y="1429"/>
                    <a:pt x="1368" y="1292"/>
                  </a:cubicBezTo>
                  <a:cubicBezTo>
                    <a:pt x="1672" y="988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8611935" y="3569665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45"/>
                    <a:pt x="631" y="1521"/>
                    <a:pt x="825" y="1521"/>
                  </a:cubicBezTo>
                  <a:cubicBezTo>
                    <a:pt x="1019" y="1521"/>
                    <a:pt x="1216" y="1445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09" name="Google Shape;809;p17"/>
          <p:cNvGrpSpPr/>
          <p:nvPr/>
        </p:nvGrpSpPr>
        <p:grpSpPr>
          <a:xfrm rot="10800000" flipH="1">
            <a:off x="8048874" y="1142381"/>
            <a:ext cx="1385143" cy="1385184"/>
            <a:chOff x="5881689" y="3300040"/>
            <a:chExt cx="1038857" cy="1038888"/>
          </a:xfrm>
        </p:grpSpPr>
        <p:sp>
          <p:nvSpPr>
            <p:cNvPr id="810" name="Google Shape;810;p17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11" name="Google Shape;811;p17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812" name="Google Shape;812;p17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3" name="Google Shape;813;p17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4" name="Google Shape;814;p17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5" name="Google Shape;815;p17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6" name="Google Shape;816;p17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7" name="Google Shape;817;p17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8" name="Google Shape;818;p17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9" name="Google Shape;819;p17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0" name="Google Shape;820;p17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1" name="Google Shape;821;p17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2" name="Google Shape;822;p17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3" name="Google Shape;823;p17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4" name="Google Shape;824;p17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5" name="Google Shape;825;p17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6" name="Google Shape;826;p17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827" name="Google Shape;827;p17"/>
          <p:cNvGrpSpPr/>
          <p:nvPr/>
        </p:nvGrpSpPr>
        <p:grpSpPr>
          <a:xfrm rot="10800000" flipH="1">
            <a:off x="9303745" y="-65884"/>
            <a:ext cx="1385143" cy="1386427"/>
            <a:chOff x="7203842" y="4586307"/>
            <a:chExt cx="1038857" cy="1039820"/>
          </a:xfrm>
        </p:grpSpPr>
        <p:sp>
          <p:nvSpPr>
            <p:cNvPr id="828" name="Google Shape;828;p17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6" name="Google Shape;836;p17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7" name="Google Shape;837;p17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0" name="Google Shape;840;p17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1" name="Google Shape;841;p17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2" name="Google Shape;842;p17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3" name="Google Shape;843;p17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44" name="Google Shape;844;p17"/>
          <p:cNvGrpSpPr/>
          <p:nvPr/>
        </p:nvGrpSpPr>
        <p:grpSpPr>
          <a:xfrm flipH="1">
            <a:off x="-868505" y="1810824"/>
            <a:ext cx="7857396" cy="5430912"/>
            <a:chOff x="3747367" y="1410331"/>
            <a:chExt cx="5893047" cy="4073184"/>
          </a:xfrm>
        </p:grpSpPr>
        <p:sp>
          <p:nvSpPr>
            <p:cNvPr id="845" name="Google Shape;845;p17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6" name="Google Shape;846;p17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7" name="Google Shape;847;p17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7" name="Google Shape;867;p17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Google Shape;868;p17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Google Shape;869;p17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0" name="Google Shape;870;p17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0" name="Google Shape;890;p17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1" name="Google Shape;891;p17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2" name="Google Shape;892;p17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3" name="Google Shape;893;p17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4" name="Google Shape;894;p17"/>
            <p:cNvSpPr/>
            <p:nvPr/>
          </p:nvSpPr>
          <p:spPr>
            <a:xfrm>
              <a:off x="6812857" y="225176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5" name="Google Shape;895;p17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6" name="Google Shape;896;p17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7" name="Google Shape;897;p17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8" name="Google Shape;898;p17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9" name="Google Shape;899;p17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0" name="Google Shape;900;p17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1" name="Google Shape;901;p17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2" name="Google Shape;902;p17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3" name="Google Shape;903;p17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4" name="Google Shape;904;p17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5" name="Google Shape;905;p17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6" name="Google Shape;906;p17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7" name="Google Shape;907;p17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08" name="Google Shape;908;p17"/>
          <p:cNvGrpSpPr/>
          <p:nvPr/>
        </p:nvGrpSpPr>
        <p:grpSpPr>
          <a:xfrm flipH="1">
            <a:off x="2562783" y="2787955"/>
            <a:ext cx="678776" cy="675917"/>
            <a:chOff x="6557866" y="2143179"/>
            <a:chExt cx="509082" cy="506938"/>
          </a:xfrm>
        </p:grpSpPr>
        <p:sp>
          <p:nvSpPr>
            <p:cNvPr id="909" name="Google Shape;909;p17"/>
            <p:cNvSpPr/>
            <p:nvPr/>
          </p:nvSpPr>
          <p:spPr>
            <a:xfrm>
              <a:off x="6557866" y="2384220"/>
              <a:ext cx="25540" cy="23427"/>
            </a:xfrm>
            <a:custGeom>
              <a:avLst/>
              <a:gdLst/>
              <a:ahLst/>
              <a:cxnLst/>
              <a:rect l="l" t="t" r="r" b="b"/>
              <a:pathLst>
                <a:path w="822" h="754" extrusionOk="0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6639083" y="2303718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6719368" y="2223433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6798689" y="2143179"/>
              <a:ext cx="25540" cy="22464"/>
            </a:xfrm>
            <a:custGeom>
              <a:avLst/>
              <a:gdLst/>
              <a:ahLst/>
              <a:cxnLst/>
              <a:rect l="l" t="t" r="r" b="b"/>
              <a:pathLst>
                <a:path w="822" h="723" extrusionOk="0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671843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6798689" y="230396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6879906" y="222368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6" name="Google Shape;916;p17"/>
            <p:cNvSpPr/>
            <p:nvPr/>
          </p:nvSpPr>
          <p:spPr>
            <a:xfrm>
              <a:off x="6798689" y="246543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7" name="Google Shape;917;p17"/>
            <p:cNvSpPr/>
            <p:nvPr/>
          </p:nvSpPr>
          <p:spPr>
            <a:xfrm>
              <a:off x="687990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6960191" y="2303967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6881802" y="2546437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0" name="Google Shape;920;p17"/>
            <p:cNvSpPr/>
            <p:nvPr/>
          </p:nvSpPr>
          <p:spPr>
            <a:xfrm>
              <a:off x="6961123" y="2465220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1" name="Google Shape;921;p17"/>
            <p:cNvSpPr/>
            <p:nvPr/>
          </p:nvSpPr>
          <p:spPr>
            <a:xfrm>
              <a:off x="7040445" y="2384220"/>
              <a:ext cx="26503" cy="23427"/>
            </a:xfrm>
            <a:custGeom>
              <a:avLst/>
              <a:gdLst/>
              <a:ahLst/>
              <a:cxnLst/>
              <a:rect l="l" t="t" r="r" b="b"/>
              <a:pathLst>
                <a:path w="853" h="754" extrusionOk="0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2" name="Google Shape;922;p17"/>
            <p:cNvSpPr/>
            <p:nvPr/>
          </p:nvSpPr>
          <p:spPr>
            <a:xfrm>
              <a:off x="6638151" y="2464505"/>
              <a:ext cx="26472" cy="23396"/>
            </a:xfrm>
            <a:custGeom>
              <a:avLst/>
              <a:gdLst/>
              <a:ahLst/>
              <a:cxnLst/>
              <a:rect l="l" t="t" r="r" b="b"/>
              <a:pathLst>
                <a:path w="852" h="753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3" name="Google Shape;923;p17"/>
            <p:cNvSpPr/>
            <p:nvPr/>
          </p:nvSpPr>
          <p:spPr>
            <a:xfrm>
              <a:off x="6718436" y="254572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4" name="Google Shape;924;p17"/>
            <p:cNvSpPr/>
            <p:nvPr/>
          </p:nvSpPr>
          <p:spPr>
            <a:xfrm>
              <a:off x="6798689" y="262600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25" name="Google Shape;925;p17"/>
          <p:cNvGrpSpPr/>
          <p:nvPr/>
        </p:nvGrpSpPr>
        <p:grpSpPr>
          <a:xfrm flipH="1">
            <a:off x="-227551" y="3366230"/>
            <a:ext cx="1392681" cy="1386716"/>
            <a:chOff x="8115187" y="2576885"/>
            <a:chExt cx="1044511" cy="1040037"/>
          </a:xfrm>
        </p:grpSpPr>
        <p:sp>
          <p:nvSpPr>
            <p:cNvPr id="926" name="Google Shape;926;p17"/>
            <p:cNvSpPr/>
            <p:nvPr/>
          </p:nvSpPr>
          <p:spPr>
            <a:xfrm>
              <a:off x="8115187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48" y="1"/>
                  </a:moveTo>
                  <a:cubicBezTo>
                    <a:pt x="654" y="1"/>
                    <a:pt x="456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31" y="62"/>
                    <a:pt x="1041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7" name="Google Shape;927;p17"/>
            <p:cNvSpPr/>
            <p:nvPr/>
          </p:nvSpPr>
          <p:spPr>
            <a:xfrm>
              <a:off x="8281381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8" name="Google Shape;928;p17"/>
            <p:cNvSpPr/>
            <p:nvPr/>
          </p:nvSpPr>
          <p:spPr>
            <a:xfrm>
              <a:off x="8446673" y="2742147"/>
              <a:ext cx="51949" cy="47506"/>
            </a:xfrm>
            <a:custGeom>
              <a:avLst/>
              <a:gdLst/>
              <a:ahLst/>
              <a:cxnLst/>
              <a:rect l="l" t="t" r="r" b="b"/>
              <a:pathLst>
                <a:path w="1672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8611935" y="2576885"/>
              <a:ext cx="51980" cy="47475"/>
            </a:xfrm>
            <a:custGeom>
              <a:avLst/>
              <a:gdLst/>
              <a:ahLst/>
              <a:cxnLst/>
              <a:rect l="l" t="t" r="r" b="b"/>
              <a:pathLst>
                <a:path w="1673" h="152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8446673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8611935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8776264" y="2742395"/>
              <a:ext cx="51017" cy="47257"/>
            </a:xfrm>
            <a:custGeom>
              <a:avLst/>
              <a:gdLst/>
              <a:ahLst/>
              <a:cxnLst/>
              <a:rect l="l" t="t" r="r" b="b"/>
              <a:pathLst>
                <a:path w="1642" h="1521" extrusionOk="0">
                  <a:moveTo>
                    <a:pt x="821" y="0"/>
                  </a:moveTo>
                  <a:cubicBezTo>
                    <a:pt x="623" y="0"/>
                    <a:pt x="426" y="76"/>
                    <a:pt x="274" y="228"/>
                  </a:cubicBezTo>
                  <a:cubicBezTo>
                    <a:pt x="0" y="532"/>
                    <a:pt x="0" y="1019"/>
                    <a:pt x="274" y="1292"/>
                  </a:cubicBezTo>
                  <a:cubicBezTo>
                    <a:pt x="426" y="1444"/>
                    <a:pt x="623" y="1520"/>
                    <a:pt x="821" y="1520"/>
                  </a:cubicBezTo>
                  <a:cubicBezTo>
                    <a:pt x="1019" y="1520"/>
                    <a:pt x="1216" y="1444"/>
                    <a:pt x="1368" y="1292"/>
                  </a:cubicBezTo>
                  <a:cubicBezTo>
                    <a:pt x="1642" y="1019"/>
                    <a:pt x="1642" y="532"/>
                    <a:pt x="1368" y="228"/>
                  </a:cubicBezTo>
                  <a:cubicBezTo>
                    <a:pt x="1216" y="76"/>
                    <a:pt x="1019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8611935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8777196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25" y="1"/>
                  </a:moveTo>
                  <a:cubicBezTo>
                    <a:pt x="631" y="1"/>
                    <a:pt x="441" y="62"/>
                    <a:pt x="305" y="183"/>
                  </a:cubicBezTo>
                  <a:cubicBezTo>
                    <a:pt x="1" y="518"/>
                    <a:pt x="1" y="943"/>
                    <a:pt x="305" y="1278"/>
                  </a:cubicBezTo>
                  <a:cubicBezTo>
                    <a:pt x="457" y="1430"/>
                    <a:pt x="647" y="1506"/>
                    <a:pt x="837" y="1506"/>
                  </a:cubicBezTo>
                  <a:cubicBezTo>
                    <a:pt x="1027" y="1506"/>
                    <a:pt x="1217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7" y="62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8942457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8777196" y="340418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1" y="0"/>
                    <a:pt x="441" y="68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7" y="68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8942457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9107750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8282344" y="3237713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8446673" y="3404404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8"/>
                    <a:pt x="304" y="1292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8" y="1498"/>
                    <a:pt x="1216" y="1429"/>
                    <a:pt x="1368" y="1292"/>
                  </a:cubicBezTo>
                  <a:cubicBezTo>
                    <a:pt x="1672" y="988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8611935" y="3569665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45"/>
                    <a:pt x="631" y="1521"/>
                    <a:pt x="825" y="1521"/>
                  </a:cubicBezTo>
                  <a:cubicBezTo>
                    <a:pt x="1019" y="1521"/>
                    <a:pt x="1216" y="1445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2" name="Google Shape;942;p17"/>
          <p:cNvGrpSpPr/>
          <p:nvPr/>
        </p:nvGrpSpPr>
        <p:grpSpPr>
          <a:xfrm flipH="1">
            <a:off x="2757985" y="4330436"/>
            <a:ext cx="1385143" cy="1385184"/>
            <a:chOff x="5881689" y="3300040"/>
            <a:chExt cx="1038857" cy="1038888"/>
          </a:xfrm>
        </p:grpSpPr>
        <p:sp>
          <p:nvSpPr>
            <p:cNvPr id="943" name="Google Shape;943;p17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944" name="Google Shape;944;p17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945" name="Google Shape;945;p17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6" name="Google Shape;946;p17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7" name="Google Shape;947;p17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8" name="Google Shape;948;p17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9" name="Google Shape;949;p17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0" name="Google Shape;950;p17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1" name="Google Shape;951;p17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2" name="Google Shape;952;p17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3" name="Google Shape;953;p17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4" name="Google Shape;954;p17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5" name="Google Shape;955;p17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6" name="Google Shape;956;p17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7" name="Google Shape;957;p17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8" name="Google Shape;958;p17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9" name="Google Shape;959;p17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960" name="Google Shape;960;p17"/>
          <p:cNvGrpSpPr/>
          <p:nvPr/>
        </p:nvGrpSpPr>
        <p:grpSpPr>
          <a:xfrm flipH="1">
            <a:off x="1503115" y="5537459"/>
            <a:ext cx="1385143" cy="1386427"/>
            <a:chOff x="7203842" y="4586307"/>
            <a:chExt cx="1038857" cy="1039820"/>
          </a:xfrm>
        </p:grpSpPr>
        <p:sp>
          <p:nvSpPr>
            <p:cNvPr id="961" name="Google Shape;961;p17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8601808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8"/>
          <p:cNvSpPr txBox="1">
            <a:spLocks noGrp="1"/>
          </p:cNvSpPr>
          <p:nvPr>
            <p:ph type="subTitle" idx="1"/>
          </p:nvPr>
        </p:nvSpPr>
        <p:spPr>
          <a:xfrm>
            <a:off x="1524767" y="3031867"/>
            <a:ext cx="4148800" cy="13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979" name="Google Shape;979;p18"/>
          <p:cNvSpPr txBox="1">
            <a:spLocks noGrp="1"/>
          </p:cNvSpPr>
          <p:nvPr>
            <p:ph type="title"/>
          </p:nvPr>
        </p:nvSpPr>
        <p:spPr>
          <a:xfrm>
            <a:off x="1524767" y="2462333"/>
            <a:ext cx="41488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980" name="Google Shape;980;p18"/>
          <p:cNvGrpSpPr/>
          <p:nvPr/>
        </p:nvGrpSpPr>
        <p:grpSpPr>
          <a:xfrm>
            <a:off x="5199690" y="1811616"/>
            <a:ext cx="7857396" cy="5430912"/>
            <a:chOff x="3747367" y="1410331"/>
            <a:chExt cx="5893047" cy="4073184"/>
          </a:xfrm>
        </p:grpSpPr>
        <p:sp>
          <p:nvSpPr>
            <p:cNvPr id="981" name="Google Shape;981;p18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Google Shape;1015;p18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6" name="Google Shape;1016;p18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7" name="Google Shape;1017;p18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1018" name="Google Shape;1018;p18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9" name="Google Shape;1019;p18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0" name="Google Shape;1020;p18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1" name="Google Shape;1021;p18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5" name="Google Shape;1025;p18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6" name="Google Shape;1026;p18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7" name="Google Shape;1027;p18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8" name="Google Shape;1028;p18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9" name="Google Shape;1029;p18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0" name="Google Shape;1030;p18"/>
            <p:cNvSpPr/>
            <p:nvPr/>
          </p:nvSpPr>
          <p:spPr>
            <a:xfrm>
              <a:off x="6812857" y="225176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1" name="Google Shape;1031;p18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2" name="Google Shape;1032;p18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3" name="Google Shape;1033;p18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4" name="Google Shape;1034;p18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5" name="Google Shape;1035;p18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6" name="Google Shape;1036;p18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7" name="Google Shape;1037;p18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8" name="Google Shape;1038;p18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9" name="Google Shape;1039;p18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0" name="Google Shape;1040;p18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1" name="Google Shape;1041;p18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2" name="Google Shape;1042;p18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3" name="Google Shape;1043;p18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44" name="Google Shape;1044;p18"/>
          <p:cNvGrpSpPr/>
          <p:nvPr/>
        </p:nvGrpSpPr>
        <p:grpSpPr>
          <a:xfrm>
            <a:off x="8947021" y="2788747"/>
            <a:ext cx="678776" cy="675917"/>
            <a:chOff x="6557866" y="2143179"/>
            <a:chExt cx="509082" cy="506938"/>
          </a:xfrm>
        </p:grpSpPr>
        <p:sp>
          <p:nvSpPr>
            <p:cNvPr id="1045" name="Google Shape;1045;p18"/>
            <p:cNvSpPr/>
            <p:nvPr/>
          </p:nvSpPr>
          <p:spPr>
            <a:xfrm>
              <a:off x="6557866" y="2384220"/>
              <a:ext cx="25540" cy="23427"/>
            </a:xfrm>
            <a:custGeom>
              <a:avLst/>
              <a:gdLst/>
              <a:ahLst/>
              <a:cxnLst/>
              <a:rect l="l" t="t" r="r" b="b"/>
              <a:pathLst>
                <a:path w="822" h="754" extrusionOk="0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6" name="Google Shape;1046;p18"/>
            <p:cNvSpPr/>
            <p:nvPr/>
          </p:nvSpPr>
          <p:spPr>
            <a:xfrm>
              <a:off x="6639083" y="2303718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7" name="Google Shape;1047;p18"/>
            <p:cNvSpPr/>
            <p:nvPr/>
          </p:nvSpPr>
          <p:spPr>
            <a:xfrm>
              <a:off x="6719368" y="2223433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8" name="Google Shape;1048;p18"/>
            <p:cNvSpPr/>
            <p:nvPr/>
          </p:nvSpPr>
          <p:spPr>
            <a:xfrm>
              <a:off x="6798689" y="2143179"/>
              <a:ext cx="25540" cy="22464"/>
            </a:xfrm>
            <a:custGeom>
              <a:avLst/>
              <a:gdLst/>
              <a:ahLst/>
              <a:cxnLst/>
              <a:rect l="l" t="t" r="r" b="b"/>
              <a:pathLst>
                <a:path w="822" h="723" extrusionOk="0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9" name="Google Shape;1049;p18"/>
            <p:cNvSpPr/>
            <p:nvPr/>
          </p:nvSpPr>
          <p:spPr>
            <a:xfrm>
              <a:off x="671843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0" name="Google Shape;1050;p18"/>
            <p:cNvSpPr/>
            <p:nvPr/>
          </p:nvSpPr>
          <p:spPr>
            <a:xfrm>
              <a:off x="6798689" y="230396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1" name="Google Shape;1051;p18"/>
            <p:cNvSpPr/>
            <p:nvPr/>
          </p:nvSpPr>
          <p:spPr>
            <a:xfrm>
              <a:off x="6879906" y="222368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2" name="Google Shape;1052;p18"/>
            <p:cNvSpPr/>
            <p:nvPr/>
          </p:nvSpPr>
          <p:spPr>
            <a:xfrm>
              <a:off x="6798689" y="246543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3" name="Google Shape;1053;p18"/>
            <p:cNvSpPr/>
            <p:nvPr/>
          </p:nvSpPr>
          <p:spPr>
            <a:xfrm>
              <a:off x="687990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4" name="Google Shape;1054;p18"/>
            <p:cNvSpPr/>
            <p:nvPr/>
          </p:nvSpPr>
          <p:spPr>
            <a:xfrm>
              <a:off x="6960191" y="2303967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5" name="Google Shape;1055;p18"/>
            <p:cNvSpPr/>
            <p:nvPr/>
          </p:nvSpPr>
          <p:spPr>
            <a:xfrm>
              <a:off x="6881802" y="2546437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6" name="Google Shape;1056;p18"/>
            <p:cNvSpPr/>
            <p:nvPr/>
          </p:nvSpPr>
          <p:spPr>
            <a:xfrm>
              <a:off x="6961123" y="2465220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7" name="Google Shape;1057;p18"/>
            <p:cNvSpPr/>
            <p:nvPr/>
          </p:nvSpPr>
          <p:spPr>
            <a:xfrm>
              <a:off x="7040445" y="2384220"/>
              <a:ext cx="26503" cy="23427"/>
            </a:xfrm>
            <a:custGeom>
              <a:avLst/>
              <a:gdLst/>
              <a:ahLst/>
              <a:cxnLst/>
              <a:rect l="l" t="t" r="r" b="b"/>
              <a:pathLst>
                <a:path w="853" h="754" extrusionOk="0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8" name="Google Shape;1058;p18"/>
            <p:cNvSpPr/>
            <p:nvPr/>
          </p:nvSpPr>
          <p:spPr>
            <a:xfrm>
              <a:off x="6638151" y="2464505"/>
              <a:ext cx="26472" cy="23396"/>
            </a:xfrm>
            <a:custGeom>
              <a:avLst/>
              <a:gdLst/>
              <a:ahLst/>
              <a:cxnLst/>
              <a:rect l="l" t="t" r="r" b="b"/>
              <a:pathLst>
                <a:path w="852" h="753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9" name="Google Shape;1059;p18"/>
            <p:cNvSpPr/>
            <p:nvPr/>
          </p:nvSpPr>
          <p:spPr>
            <a:xfrm>
              <a:off x="6718436" y="254572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0" name="Google Shape;1060;p18"/>
            <p:cNvSpPr/>
            <p:nvPr/>
          </p:nvSpPr>
          <p:spPr>
            <a:xfrm>
              <a:off x="6798689" y="262600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61" name="Google Shape;1061;p18"/>
          <p:cNvGrpSpPr/>
          <p:nvPr/>
        </p:nvGrpSpPr>
        <p:grpSpPr>
          <a:xfrm>
            <a:off x="11023450" y="3367022"/>
            <a:ext cx="1392681" cy="1386716"/>
            <a:chOff x="8115187" y="2576885"/>
            <a:chExt cx="1044511" cy="1040037"/>
          </a:xfrm>
        </p:grpSpPr>
        <p:sp>
          <p:nvSpPr>
            <p:cNvPr id="1062" name="Google Shape;1062;p18"/>
            <p:cNvSpPr/>
            <p:nvPr/>
          </p:nvSpPr>
          <p:spPr>
            <a:xfrm>
              <a:off x="8115187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48" y="1"/>
                  </a:moveTo>
                  <a:cubicBezTo>
                    <a:pt x="654" y="1"/>
                    <a:pt x="456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31" y="62"/>
                    <a:pt x="1041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3" name="Google Shape;1063;p18"/>
            <p:cNvSpPr/>
            <p:nvPr/>
          </p:nvSpPr>
          <p:spPr>
            <a:xfrm>
              <a:off x="8281381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4" name="Google Shape;1064;p18"/>
            <p:cNvSpPr/>
            <p:nvPr/>
          </p:nvSpPr>
          <p:spPr>
            <a:xfrm>
              <a:off x="8446673" y="2742147"/>
              <a:ext cx="51949" cy="47506"/>
            </a:xfrm>
            <a:custGeom>
              <a:avLst/>
              <a:gdLst/>
              <a:ahLst/>
              <a:cxnLst/>
              <a:rect l="l" t="t" r="r" b="b"/>
              <a:pathLst>
                <a:path w="1672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5" name="Google Shape;1065;p18"/>
            <p:cNvSpPr/>
            <p:nvPr/>
          </p:nvSpPr>
          <p:spPr>
            <a:xfrm>
              <a:off x="8611935" y="2576885"/>
              <a:ext cx="51980" cy="47475"/>
            </a:xfrm>
            <a:custGeom>
              <a:avLst/>
              <a:gdLst/>
              <a:ahLst/>
              <a:cxnLst/>
              <a:rect l="l" t="t" r="r" b="b"/>
              <a:pathLst>
                <a:path w="1673" h="152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6" name="Google Shape;1066;p18"/>
            <p:cNvSpPr/>
            <p:nvPr/>
          </p:nvSpPr>
          <p:spPr>
            <a:xfrm>
              <a:off x="8446673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7" name="Google Shape;1067;p18"/>
            <p:cNvSpPr/>
            <p:nvPr/>
          </p:nvSpPr>
          <p:spPr>
            <a:xfrm>
              <a:off x="8611935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8" name="Google Shape;1068;p18"/>
            <p:cNvSpPr/>
            <p:nvPr/>
          </p:nvSpPr>
          <p:spPr>
            <a:xfrm>
              <a:off x="8776264" y="2742395"/>
              <a:ext cx="51017" cy="47257"/>
            </a:xfrm>
            <a:custGeom>
              <a:avLst/>
              <a:gdLst/>
              <a:ahLst/>
              <a:cxnLst/>
              <a:rect l="l" t="t" r="r" b="b"/>
              <a:pathLst>
                <a:path w="1642" h="1521" extrusionOk="0">
                  <a:moveTo>
                    <a:pt x="821" y="0"/>
                  </a:moveTo>
                  <a:cubicBezTo>
                    <a:pt x="623" y="0"/>
                    <a:pt x="426" y="76"/>
                    <a:pt x="274" y="228"/>
                  </a:cubicBezTo>
                  <a:cubicBezTo>
                    <a:pt x="0" y="532"/>
                    <a:pt x="0" y="1019"/>
                    <a:pt x="274" y="1292"/>
                  </a:cubicBezTo>
                  <a:cubicBezTo>
                    <a:pt x="426" y="1444"/>
                    <a:pt x="623" y="1520"/>
                    <a:pt x="821" y="1520"/>
                  </a:cubicBezTo>
                  <a:cubicBezTo>
                    <a:pt x="1019" y="1520"/>
                    <a:pt x="1216" y="1444"/>
                    <a:pt x="1368" y="1292"/>
                  </a:cubicBezTo>
                  <a:cubicBezTo>
                    <a:pt x="1642" y="1019"/>
                    <a:pt x="1642" y="532"/>
                    <a:pt x="1368" y="228"/>
                  </a:cubicBezTo>
                  <a:cubicBezTo>
                    <a:pt x="1216" y="76"/>
                    <a:pt x="1019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9" name="Google Shape;1069;p18"/>
            <p:cNvSpPr/>
            <p:nvPr/>
          </p:nvSpPr>
          <p:spPr>
            <a:xfrm>
              <a:off x="8611935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0" name="Google Shape;1070;p18"/>
            <p:cNvSpPr/>
            <p:nvPr/>
          </p:nvSpPr>
          <p:spPr>
            <a:xfrm>
              <a:off x="8777196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25" y="1"/>
                  </a:moveTo>
                  <a:cubicBezTo>
                    <a:pt x="631" y="1"/>
                    <a:pt x="441" y="62"/>
                    <a:pt x="305" y="183"/>
                  </a:cubicBezTo>
                  <a:cubicBezTo>
                    <a:pt x="1" y="518"/>
                    <a:pt x="1" y="943"/>
                    <a:pt x="305" y="1278"/>
                  </a:cubicBezTo>
                  <a:cubicBezTo>
                    <a:pt x="457" y="1430"/>
                    <a:pt x="647" y="1506"/>
                    <a:pt x="837" y="1506"/>
                  </a:cubicBezTo>
                  <a:cubicBezTo>
                    <a:pt x="1027" y="1506"/>
                    <a:pt x="1217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7" y="62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1" name="Google Shape;1071;p18"/>
            <p:cNvSpPr/>
            <p:nvPr/>
          </p:nvSpPr>
          <p:spPr>
            <a:xfrm>
              <a:off x="8942457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2" name="Google Shape;1072;p18"/>
            <p:cNvSpPr/>
            <p:nvPr/>
          </p:nvSpPr>
          <p:spPr>
            <a:xfrm>
              <a:off x="8777196" y="340418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1" y="0"/>
                    <a:pt x="441" y="68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7" y="68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3" name="Google Shape;1073;p18"/>
            <p:cNvSpPr/>
            <p:nvPr/>
          </p:nvSpPr>
          <p:spPr>
            <a:xfrm>
              <a:off x="8942457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4" name="Google Shape;1074;p18"/>
            <p:cNvSpPr/>
            <p:nvPr/>
          </p:nvSpPr>
          <p:spPr>
            <a:xfrm>
              <a:off x="9107750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5" name="Google Shape;1075;p18"/>
            <p:cNvSpPr/>
            <p:nvPr/>
          </p:nvSpPr>
          <p:spPr>
            <a:xfrm>
              <a:off x="8282344" y="3237713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6" name="Google Shape;1076;p18"/>
            <p:cNvSpPr/>
            <p:nvPr/>
          </p:nvSpPr>
          <p:spPr>
            <a:xfrm>
              <a:off x="8446673" y="3404404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8"/>
                    <a:pt x="304" y="1292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8" y="1498"/>
                    <a:pt x="1216" y="1429"/>
                    <a:pt x="1368" y="1292"/>
                  </a:cubicBezTo>
                  <a:cubicBezTo>
                    <a:pt x="1672" y="988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7" name="Google Shape;1077;p18"/>
            <p:cNvSpPr/>
            <p:nvPr/>
          </p:nvSpPr>
          <p:spPr>
            <a:xfrm>
              <a:off x="8611935" y="3569665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45"/>
                    <a:pt x="631" y="1521"/>
                    <a:pt x="825" y="1521"/>
                  </a:cubicBezTo>
                  <a:cubicBezTo>
                    <a:pt x="1019" y="1521"/>
                    <a:pt x="1216" y="1445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78" name="Google Shape;1078;p18"/>
          <p:cNvGrpSpPr/>
          <p:nvPr/>
        </p:nvGrpSpPr>
        <p:grpSpPr>
          <a:xfrm>
            <a:off x="8045453" y="4331227"/>
            <a:ext cx="1385143" cy="1385184"/>
            <a:chOff x="5881689" y="3300040"/>
            <a:chExt cx="1038857" cy="1038888"/>
          </a:xfrm>
        </p:grpSpPr>
        <p:sp>
          <p:nvSpPr>
            <p:cNvPr id="1079" name="Google Shape;1079;p18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080" name="Google Shape;1080;p18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081" name="Google Shape;1081;p18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2" name="Google Shape;1082;p18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3" name="Google Shape;1083;p18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4" name="Google Shape;1084;p18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5" name="Google Shape;1085;p18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6" name="Google Shape;1086;p18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7" name="Google Shape;1087;p18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8" name="Google Shape;1088;p18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9" name="Google Shape;1089;p18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0" name="Google Shape;1090;p18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1" name="Google Shape;1091;p18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2" name="Google Shape;1092;p18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3" name="Google Shape;1093;p18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4" name="Google Shape;1094;p18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5" name="Google Shape;1095;p18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1096" name="Google Shape;1096;p18"/>
          <p:cNvGrpSpPr/>
          <p:nvPr/>
        </p:nvGrpSpPr>
        <p:grpSpPr>
          <a:xfrm>
            <a:off x="9300323" y="5538249"/>
            <a:ext cx="1385143" cy="1386427"/>
            <a:chOff x="7203842" y="4586307"/>
            <a:chExt cx="1038857" cy="1039820"/>
          </a:xfrm>
        </p:grpSpPr>
        <p:sp>
          <p:nvSpPr>
            <p:cNvPr id="1097" name="Google Shape;1097;p18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8" name="Google Shape;1098;p18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9" name="Google Shape;1099;p18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0" name="Google Shape;1100;p18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1" name="Google Shape;1101;p18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2" name="Google Shape;1102;p18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3" name="Google Shape;1103;p18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4" name="Google Shape;1104;p18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5" name="Google Shape;1105;p18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6" name="Google Shape;1106;p18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7" name="Google Shape;1107;p18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8" name="Google Shape;1108;p18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1" name="Google Shape;1111;p18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2" name="Google Shape;1112;p18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5443661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 preserve="1">
  <p:cSld name="Title and one column 2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9"/>
          <p:cNvSpPr txBox="1">
            <a:spLocks noGrp="1"/>
          </p:cNvSpPr>
          <p:nvPr>
            <p:ph type="subTitle" idx="1"/>
          </p:nvPr>
        </p:nvSpPr>
        <p:spPr>
          <a:xfrm>
            <a:off x="1524767" y="3303900"/>
            <a:ext cx="3595600" cy="1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115" name="Google Shape;1115;p19"/>
          <p:cNvSpPr txBox="1">
            <a:spLocks noGrp="1"/>
          </p:cNvSpPr>
          <p:nvPr>
            <p:ph type="title"/>
          </p:nvPr>
        </p:nvSpPr>
        <p:spPr>
          <a:xfrm>
            <a:off x="1524767" y="2734359"/>
            <a:ext cx="4148800" cy="7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116" name="Google Shape;1116;p19"/>
          <p:cNvGrpSpPr/>
          <p:nvPr/>
        </p:nvGrpSpPr>
        <p:grpSpPr>
          <a:xfrm>
            <a:off x="6520490" y="2726016"/>
            <a:ext cx="7857396" cy="5430912"/>
            <a:chOff x="3747367" y="1410331"/>
            <a:chExt cx="5893047" cy="4073184"/>
          </a:xfrm>
        </p:grpSpPr>
        <p:sp>
          <p:nvSpPr>
            <p:cNvPr id="1117" name="Google Shape;1117;p19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8" name="Google Shape;1118;p19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9" name="Google Shape;1119;p19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0" name="Google Shape;1120;p19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1" name="Google Shape;1121;p19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2" name="Google Shape;1122;p19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19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4" name="Google Shape;1124;p19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5" name="Google Shape;1125;p19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6" name="Google Shape;1126;p19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Google Shape;1127;p19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8" name="Google Shape;1128;p19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9" name="Google Shape;1129;p19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0" name="Google Shape;1130;p19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1" name="Google Shape;1131;p19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2" name="Google Shape;1132;p19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3" name="Google Shape;1133;p19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4" name="Google Shape;1134;p19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5" name="Google Shape;1135;p19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6" name="Google Shape;1136;p19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7" name="Google Shape;1137;p19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8" name="Google Shape;1138;p19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9" name="Google Shape;1139;p19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0" name="Google Shape;1140;p19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1" name="Google Shape;1141;p19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2" name="Google Shape;1142;p19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3" name="Google Shape;1143;p19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4" name="Google Shape;1144;p19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5" name="Google Shape;1145;p19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6" name="Google Shape;1146;p19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7" name="Google Shape;1147;p19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8" name="Google Shape;1148;p19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9" name="Google Shape;1149;p19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0" name="Google Shape;1150;p19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1" name="Google Shape;1151;p19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2" name="Google Shape;1152;p19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3" name="Google Shape;1153;p19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1154" name="Google Shape;1154;p19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5" name="Google Shape;1155;p19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6" name="Google Shape;1156;p19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7" name="Google Shape;1157;p19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8" name="Google Shape;1158;p19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9" name="Google Shape;1159;p19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0" name="Google Shape;1160;p19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1" name="Google Shape;1161;p19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2" name="Google Shape;1162;p19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Google Shape;1163;p19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4" name="Google Shape;1164;p19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5" name="Google Shape;1165;p19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6" name="Google Shape;1166;p19"/>
            <p:cNvSpPr/>
            <p:nvPr/>
          </p:nvSpPr>
          <p:spPr>
            <a:xfrm>
              <a:off x="6812857" y="225176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7" name="Google Shape;1167;p19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8" name="Google Shape;1168;p19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9" name="Google Shape;1169;p19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0" name="Google Shape;1170;p19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1" name="Google Shape;1171;p19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2" name="Google Shape;1172;p19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3" name="Google Shape;1173;p19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4" name="Google Shape;1174;p19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5" name="Google Shape;1175;p19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6" name="Google Shape;1176;p19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7" name="Google Shape;1177;p19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8" name="Google Shape;1178;p19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9" name="Google Shape;1179;p19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80" name="Google Shape;1180;p19"/>
          <p:cNvGrpSpPr/>
          <p:nvPr/>
        </p:nvGrpSpPr>
        <p:grpSpPr>
          <a:xfrm>
            <a:off x="10267821" y="3703147"/>
            <a:ext cx="678776" cy="675917"/>
            <a:chOff x="6557866" y="2143179"/>
            <a:chExt cx="509082" cy="506938"/>
          </a:xfrm>
        </p:grpSpPr>
        <p:sp>
          <p:nvSpPr>
            <p:cNvPr id="1181" name="Google Shape;1181;p19"/>
            <p:cNvSpPr/>
            <p:nvPr/>
          </p:nvSpPr>
          <p:spPr>
            <a:xfrm>
              <a:off x="6557866" y="2384220"/>
              <a:ext cx="25540" cy="23427"/>
            </a:xfrm>
            <a:custGeom>
              <a:avLst/>
              <a:gdLst/>
              <a:ahLst/>
              <a:cxnLst/>
              <a:rect l="l" t="t" r="r" b="b"/>
              <a:pathLst>
                <a:path w="822" h="754" extrusionOk="0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2" name="Google Shape;1182;p19"/>
            <p:cNvSpPr/>
            <p:nvPr/>
          </p:nvSpPr>
          <p:spPr>
            <a:xfrm>
              <a:off x="6639083" y="2303718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3" name="Google Shape;1183;p19"/>
            <p:cNvSpPr/>
            <p:nvPr/>
          </p:nvSpPr>
          <p:spPr>
            <a:xfrm>
              <a:off x="6719368" y="2223433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4" name="Google Shape;1184;p19"/>
            <p:cNvSpPr/>
            <p:nvPr/>
          </p:nvSpPr>
          <p:spPr>
            <a:xfrm>
              <a:off x="6798689" y="2143179"/>
              <a:ext cx="25540" cy="22464"/>
            </a:xfrm>
            <a:custGeom>
              <a:avLst/>
              <a:gdLst/>
              <a:ahLst/>
              <a:cxnLst/>
              <a:rect l="l" t="t" r="r" b="b"/>
              <a:pathLst>
                <a:path w="822" h="723" extrusionOk="0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5" name="Google Shape;1185;p19"/>
            <p:cNvSpPr/>
            <p:nvPr/>
          </p:nvSpPr>
          <p:spPr>
            <a:xfrm>
              <a:off x="671843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6" name="Google Shape;1186;p19"/>
            <p:cNvSpPr/>
            <p:nvPr/>
          </p:nvSpPr>
          <p:spPr>
            <a:xfrm>
              <a:off x="6798689" y="230396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7" name="Google Shape;1187;p19"/>
            <p:cNvSpPr/>
            <p:nvPr/>
          </p:nvSpPr>
          <p:spPr>
            <a:xfrm>
              <a:off x="6879906" y="222368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8" name="Google Shape;1188;p19"/>
            <p:cNvSpPr/>
            <p:nvPr/>
          </p:nvSpPr>
          <p:spPr>
            <a:xfrm>
              <a:off x="6798689" y="246543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9" name="Google Shape;1189;p19"/>
            <p:cNvSpPr/>
            <p:nvPr/>
          </p:nvSpPr>
          <p:spPr>
            <a:xfrm>
              <a:off x="687990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Google Shape;1190;p19"/>
            <p:cNvSpPr/>
            <p:nvPr/>
          </p:nvSpPr>
          <p:spPr>
            <a:xfrm>
              <a:off x="6960191" y="2303967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19"/>
            <p:cNvSpPr/>
            <p:nvPr/>
          </p:nvSpPr>
          <p:spPr>
            <a:xfrm>
              <a:off x="6881802" y="2546437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2" name="Google Shape;1192;p19"/>
            <p:cNvSpPr/>
            <p:nvPr/>
          </p:nvSpPr>
          <p:spPr>
            <a:xfrm>
              <a:off x="6961123" y="2465220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3" name="Google Shape;1193;p19"/>
            <p:cNvSpPr/>
            <p:nvPr/>
          </p:nvSpPr>
          <p:spPr>
            <a:xfrm>
              <a:off x="7040445" y="2384220"/>
              <a:ext cx="26503" cy="23427"/>
            </a:xfrm>
            <a:custGeom>
              <a:avLst/>
              <a:gdLst/>
              <a:ahLst/>
              <a:cxnLst/>
              <a:rect l="l" t="t" r="r" b="b"/>
              <a:pathLst>
                <a:path w="853" h="754" extrusionOk="0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4" name="Google Shape;1194;p19"/>
            <p:cNvSpPr/>
            <p:nvPr/>
          </p:nvSpPr>
          <p:spPr>
            <a:xfrm>
              <a:off x="6638151" y="2464505"/>
              <a:ext cx="26472" cy="23396"/>
            </a:xfrm>
            <a:custGeom>
              <a:avLst/>
              <a:gdLst/>
              <a:ahLst/>
              <a:cxnLst/>
              <a:rect l="l" t="t" r="r" b="b"/>
              <a:pathLst>
                <a:path w="852" h="753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5" name="Google Shape;1195;p19"/>
            <p:cNvSpPr/>
            <p:nvPr/>
          </p:nvSpPr>
          <p:spPr>
            <a:xfrm>
              <a:off x="6718436" y="254572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Google Shape;1196;p19"/>
            <p:cNvSpPr/>
            <p:nvPr/>
          </p:nvSpPr>
          <p:spPr>
            <a:xfrm>
              <a:off x="6798689" y="262600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97" name="Google Shape;1197;p19"/>
          <p:cNvGrpSpPr/>
          <p:nvPr/>
        </p:nvGrpSpPr>
        <p:grpSpPr>
          <a:xfrm>
            <a:off x="9366253" y="5245627"/>
            <a:ext cx="1385143" cy="1385184"/>
            <a:chOff x="5881689" y="3300040"/>
            <a:chExt cx="1038857" cy="1038888"/>
          </a:xfrm>
        </p:grpSpPr>
        <p:sp>
          <p:nvSpPr>
            <p:cNvPr id="1198" name="Google Shape;1198;p19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199" name="Google Shape;1199;p19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200" name="Google Shape;1200;p19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1" name="Google Shape;1201;p19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2" name="Google Shape;1202;p19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3" name="Google Shape;1203;p19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4" name="Google Shape;1204;p19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5" name="Google Shape;1205;p19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6" name="Google Shape;1206;p19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7" name="Google Shape;1207;p19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8" name="Google Shape;1208;p19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9" name="Google Shape;1209;p19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0" name="Google Shape;1210;p19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1" name="Google Shape;1211;p19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2" name="Google Shape;1212;p19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3" name="Google Shape;1213;p19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4" name="Google Shape;1214;p19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1215" name="Google Shape;1215;p19"/>
          <p:cNvGrpSpPr/>
          <p:nvPr/>
        </p:nvGrpSpPr>
        <p:grpSpPr>
          <a:xfrm>
            <a:off x="10621123" y="6452649"/>
            <a:ext cx="1385143" cy="1386427"/>
            <a:chOff x="7203842" y="4586307"/>
            <a:chExt cx="1038857" cy="1039820"/>
          </a:xfrm>
        </p:grpSpPr>
        <p:sp>
          <p:nvSpPr>
            <p:cNvPr id="1216" name="Google Shape;1216;p19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Google Shape;1217;p19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8" name="Google Shape;1218;p19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9" name="Google Shape;1219;p19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Google Shape;1220;p19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1" name="Google Shape;1221;p19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2" name="Google Shape;1222;p19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3" name="Google Shape;1223;p19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4" name="Google Shape;1224;p19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5" name="Google Shape;1225;p19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6" name="Google Shape;1226;p19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7" name="Google Shape;1227;p19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8" name="Google Shape;1228;p19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9" name="Google Shape;1229;p19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0" name="Google Shape;1230;p19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1" name="Google Shape;1231;p19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3894165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4" preserve="1">
  <p:cSld name="Title and one column 4"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0"/>
          <p:cNvSpPr txBox="1">
            <a:spLocks noGrp="1"/>
          </p:cNvSpPr>
          <p:nvPr>
            <p:ph type="subTitle" idx="1"/>
          </p:nvPr>
        </p:nvSpPr>
        <p:spPr>
          <a:xfrm>
            <a:off x="7312673" y="3303900"/>
            <a:ext cx="3799600" cy="13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234" name="Google Shape;1234;p20"/>
          <p:cNvSpPr txBox="1">
            <a:spLocks noGrp="1"/>
          </p:cNvSpPr>
          <p:nvPr>
            <p:ph type="title"/>
          </p:nvPr>
        </p:nvSpPr>
        <p:spPr>
          <a:xfrm>
            <a:off x="7312673" y="2734367"/>
            <a:ext cx="3799600" cy="7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235" name="Google Shape;1235;p20"/>
          <p:cNvGrpSpPr/>
          <p:nvPr/>
        </p:nvGrpSpPr>
        <p:grpSpPr>
          <a:xfrm rot="10800000">
            <a:off x="-2185241" y="-1298136"/>
            <a:ext cx="7857396" cy="5430912"/>
            <a:chOff x="3747367" y="1410331"/>
            <a:chExt cx="5893047" cy="4073184"/>
          </a:xfrm>
        </p:grpSpPr>
        <p:sp>
          <p:nvSpPr>
            <p:cNvPr id="1236" name="Google Shape;1236;p20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7" name="Google Shape;1237;p20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8" name="Google Shape;1238;p20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9" name="Google Shape;1239;p20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0" name="Google Shape;1240;p20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1" name="Google Shape;1241;p20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2" name="Google Shape;1242;p20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3" name="Google Shape;1243;p20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4" name="Google Shape;1244;p20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5" name="Google Shape;1245;p20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6" name="Google Shape;1246;p20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7" name="Google Shape;1247;p20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8" name="Google Shape;1248;p20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9" name="Google Shape;1249;p20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0" name="Google Shape;1250;p20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1" name="Google Shape;1251;p20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2" name="Google Shape;1252;p20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3" name="Google Shape;1253;p20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4" name="Google Shape;1254;p20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5" name="Google Shape;1255;p20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6" name="Google Shape;1256;p20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7" name="Google Shape;1257;p20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8" name="Google Shape;1258;p20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9" name="Google Shape;1259;p20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0" name="Google Shape;1260;p20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1" name="Google Shape;1261;p20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2" name="Google Shape;1262;p20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3" name="Google Shape;1263;p20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4" name="Google Shape;1264;p20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5" name="Google Shape;1265;p20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6" name="Google Shape;1266;p20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7" name="Google Shape;1267;p20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8" name="Google Shape;1268;p20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9" name="Google Shape;1269;p20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0" name="Google Shape;1270;p20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1" name="Google Shape;1271;p20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2" name="Google Shape;1272;p20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1273" name="Google Shape;1273;p20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4" name="Google Shape;1274;p20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6" name="Google Shape;1276;p20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9" name="Google Shape;1279;p20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0" name="Google Shape;1280;p20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1" name="Google Shape;1281;p20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3" name="Google Shape;1283;p20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4" name="Google Shape;1284;p20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5" name="Google Shape;1285;p20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6" name="Google Shape;1286;p20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7" name="Google Shape;1287;p20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8" name="Google Shape;1288;p20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9" name="Google Shape;1289;p20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0" name="Google Shape;1290;p20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1" name="Google Shape;1291;p20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2" name="Google Shape;1292;p20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3" name="Google Shape;1293;p20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4" name="Google Shape;1294;p20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5" name="Google Shape;1295;p20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6" name="Google Shape;1296;p20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7" name="Google Shape;1297;p20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8" name="Google Shape;1298;p20"/>
          <p:cNvGrpSpPr/>
          <p:nvPr/>
        </p:nvGrpSpPr>
        <p:grpSpPr>
          <a:xfrm rot="10800000">
            <a:off x="1441249" y="227981"/>
            <a:ext cx="1385143" cy="1385184"/>
            <a:chOff x="5881689" y="3300040"/>
            <a:chExt cx="1038857" cy="1038888"/>
          </a:xfrm>
        </p:grpSpPr>
        <p:sp>
          <p:nvSpPr>
            <p:cNvPr id="1299" name="Google Shape;1299;p20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300" name="Google Shape;1300;p20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301" name="Google Shape;1301;p20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02" name="Google Shape;1302;p20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03" name="Google Shape;1303;p20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04" name="Google Shape;1304;p20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05" name="Google Shape;1305;p20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06" name="Google Shape;1306;p20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07" name="Google Shape;1307;p20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08" name="Google Shape;1308;p20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09" name="Google Shape;1309;p20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0" name="Google Shape;1310;p20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1" name="Google Shape;1311;p20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2" name="Google Shape;1312;p20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3" name="Google Shape;1313;p20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4" name="Google Shape;1314;p20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5" name="Google Shape;1315;p20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1316" name="Google Shape;1316;p20"/>
          <p:cNvGrpSpPr/>
          <p:nvPr/>
        </p:nvGrpSpPr>
        <p:grpSpPr>
          <a:xfrm rot="10800000">
            <a:off x="186379" y="-980284"/>
            <a:ext cx="1385143" cy="1386427"/>
            <a:chOff x="7203842" y="4586307"/>
            <a:chExt cx="1038857" cy="1039820"/>
          </a:xfrm>
        </p:grpSpPr>
        <p:sp>
          <p:nvSpPr>
            <p:cNvPr id="1317" name="Google Shape;1317;p20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8" name="Google Shape;1318;p20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9" name="Google Shape;1319;p20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0" name="Google Shape;1320;p20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1" name="Google Shape;1321;p20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2" name="Google Shape;1322;p20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3" name="Google Shape;1323;p20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4" name="Google Shape;1324;p20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5" name="Google Shape;1325;p20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6" name="Google Shape;1326;p20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7" name="Google Shape;1327;p20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8" name="Google Shape;1328;p20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9" name="Google Shape;1329;p20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0" name="Google Shape;1330;p20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1" name="Google Shape;1331;p20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2" name="Google Shape;1332;p20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09540237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3" preserve="1">
  <p:cSld name="Title and one column 3"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21"/>
          <p:cNvSpPr txBox="1">
            <a:spLocks noGrp="1"/>
          </p:cNvSpPr>
          <p:nvPr>
            <p:ph type="subTitle" idx="1"/>
          </p:nvPr>
        </p:nvSpPr>
        <p:spPr>
          <a:xfrm>
            <a:off x="1524767" y="3913500"/>
            <a:ext cx="3799600" cy="13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335" name="Google Shape;1335;p21"/>
          <p:cNvSpPr txBox="1">
            <a:spLocks noGrp="1"/>
          </p:cNvSpPr>
          <p:nvPr>
            <p:ph type="title"/>
          </p:nvPr>
        </p:nvSpPr>
        <p:spPr>
          <a:xfrm>
            <a:off x="1524767" y="1842133"/>
            <a:ext cx="3799600" cy="22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336" name="Google Shape;1336;p21"/>
          <p:cNvGrpSpPr/>
          <p:nvPr/>
        </p:nvGrpSpPr>
        <p:grpSpPr>
          <a:xfrm>
            <a:off x="10621123" y="6452649"/>
            <a:ext cx="1385143" cy="1386427"/>
            <a:chOff x="7203842" y="4586307"/>
            <a:chExt cx="1038857" cy="1039820"/>
          </a:xfrm>
        </p:grpSpPr>
        <p:sp>
          <p:nvSpPr>
            <p:cNvPr id="1337" name="Google Shape;1337;p21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8" name="Google Shape;1338;p21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9" name="Google Shape;1339;p21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0" name="Google Shape;1340;p21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1" name="Google Shape;1341;p21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2" name="Google Shape;1342;p21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3" name="Google Shape;1343;p21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4" name="Google Shape;1344;p21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5" name="Google Shape;1345;p21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6" name="Google Shape;1346;p21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7" name="Google Shape;1347;p21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8" name="Google Shape;1348;p21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9" name="Google Shape;1349;p21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0" name="Google Shape;1350;p21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1" name="Google Shape;1351;p21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2" name="Google Shape;1352;p21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53" name="Google Shape;1353;p21"/>
          <p:cNvGrpSpPr/>
          <p:nvPr/>
        </p:nvGrpSpPr>
        <p:grpSpPr>
          <a:xfrm>
            <a:off x="6520490" y="2726016"/>
            <a:ext cx="7857396" cy="5430912"/>
            <a:chOff x="3747367" y="1410331"/>
            <a:chExt cx="5893047" cy="4073184"/>
          </a:xfrm>
        </p:grpSpPr>
        <p:sp>
          <p:nvSpPr>
            <p:cNvPr id="1354" name="Google Shape;1354;p21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6" name="Google Shape;1356;p21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7" name="Google Shape;1357;p21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8" name="Google Shape;1358;p21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9" name="Google Shape;1359;p21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0" name="Google Shape;1360;p21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1" name="Google Shape;1361;p21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2" name="Google Shape;1362;p21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3" name="Google Shape;1363;p21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4" name="Google Shape;1364;p21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5" name="Google Shape;1365;p21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6" name="Google Shape;1366;p21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7" name="Google Shape;1367;p21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8" name="Google Shape;1368;p21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9" name="Google Shape;1369;p21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0" name="Google Shape;1370;p21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1" name="Google Shape;1371;p21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2" name="Google Shape;1372;p21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3" name="Google Shape;1373;p21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4" name="Google Shape;1374;p21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6" name="Google Shape;1376;p21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7" name="Google Shape;1377;p21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8" name="Google Shape;1378;p21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9" name="Google Shape;1379;p21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0" name="Google Shape;1380;p21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1" name="Google Shape;1381;p21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2" name="Google Shape;1382;p21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3" name="Google Shape;1383;p21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4" name="Google Shape;1384;p21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5" name="Google Shape;1385;p21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6" name="Google Shape;1386;p21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7" name="Google Shape;1387;p21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8" name="Google Shape;1388;p21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9" name="Google Shape;1389;p21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0" name="Google Shape;1390;p21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1391" name="Google Shape;1391;p21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2" name="Google Shape;1392;p21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3" name="Google Shape;1393;p21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4" name="Google Shape;1394;p21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5" name="Google Shape;1395;p21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6" name="Google Shape;1396;p21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7" name="Google Shape;1397;p21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8" name="Google Shape;1398;p21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9" name="Google Shape;1399;p21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0" name="Google Shape;1400;p21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1" name="Google Shape;1401;p21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2" name="Google Shape;1402;p21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3" name="Google Shape;1403;p21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4" name="Google Shape;1404;p21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5" name="Google Shape;1405;p21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6" name="Google Shape;1406;p21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7" name="Google Shape;1407;p21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8" name="Google Shape;1408;p21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9" name="Google Shape;1409;p21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0" name="Google Shape;1410;p21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1" name="Google Shape;1411;p21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2" name="Google Shape;1412;p21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3" name="Google Shape;1413;p21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4" name="Google Shape;1414;p21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5" name="Google Shape;1415;p21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6" name="Google Shape;1416;p21"/>
            <p:cNvSpPr/>
            <p:nvPr/>
          </p:nvSpPr>
          <p:spPr>
            <a:xfrm>
              <a:off x="6812857" y="225176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17" name="Google Shape;1417;p21"/>
          <p:cNvGrpSpPr/>
          <p:nvPr/>
        </p:nvGrpSpPr>
        <p:grpSpPr>
          <a:xfrm>
            <a:off x="10267821" y="3703147"/>
            <a:ext cx="678776" cy="675917"/>
            <a:chOff x="6557866" y="2143179"/>
            <a:chExt cx="509082" cy="506938"/>
          </a:xfrm>
        </p:grpSpPr>
        <p:sp>
          <p:nvSpPr>
            <p:cNvPr id="1418" name="Google Shape;1418;p21"/>
            <p:cNvSpPr/>
            <p:nvPr/>
          </p:nvSpPr>
          <p:spPr>
            <a:xfrm>
              <a:off x="6557866" y="2384220"/>
              <a:ext cx="25540" cy="23427"/>
            </a:xfrm>
            <a:custGeom>
              <a:avLst/>
              <a:gdLst/>
              <a:ahLst/>
              <a:cxnLst/>
              <a:rect l="l" t="t" r="r" b="b"/>
              <a:pathLst>
                <a:path w="822" h="754" extrusionOk="0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9" name="Google Shape;1419;p21"/>
            <p:cNvSpPr/>
            <p:nvPr/>
          </p:nvSpPr>
          <p:spPr>
            <a:xfrm>
              <a:off x="6639083" y="2303718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0" name="Google Shape;1420;p21"/>
            <p:cNvSpPr/>
            <p:nvPr/>
          </p:nvSpPr>
          <p:spPr>
            <a:xfrm>
              <a:off x="6719368" y="2223433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1" name="Google Shape;1421;p21"/>
            <p:cNvSpPr/>
            <p:nvPr/>
          </p:nvSpPr>
          <p:spPr>
            <a:xfrm>
              <a:off x="6798689" y="2143179"/>
              <a:ext cx="25540" cy="22464"/>
            </a:xfrm>
            <a:custGeom>
              <a:avLst/>
              <a:gdLst/>
              <a:ahLst/>
              <a:cxnLst/>
              <a:rect l="l" t="t" r="r" b="b"/>
              <a:pathLst>
                <a:path w="822" h="723" extrusionOk="0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2" name="Google Shape;1422;p21"/>
            <p:cNvSpPr/>
            <p:nvPr/>
          </p:nvSpPr>
          <p:spPr>
            <a:xfrm>
              <a:off x="671843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3" name="Google Shape;1423;p21"/>
            <p:cNvSpPr/>
            <p:nvPr/>
          </p:nvSpPr>
          <p:spPr>
            <a:xfrm>
              <a:off x="6798689" y="230396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4" name="Google Shape;1424;p21"/>
            <p:cNvSpPr/>
            <p:nvPr/>
          </p:nvSpPr>
          <p:spPr>
            <a:xfrm>
              <a:off x="6879906" y="222368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5" name="Google Shape;1425;p21"/>
            <p:cNvSpPr/>
            <p:nvPr/>
          </p:nvSpPr>
          <p:spPr>
            <a:xfrm>
              <a:off x="6798689" y="246543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6" name="Google Shape;1426;p21"/>
            <p:cNvSpPr/>
            <p:nvPr/>
          </p:nvSpPr>
          <p:spPr>
            <a:xfrm>
              <a:off x="687990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7" name="Google Shape;1427;p21"/>
            <p:cNvSpPr/>
            <p:nvPr/>
          </p:nvSpPr>
          <p:spPr>
            <a:xfrm>
              <a:off x="6960191" y="2303967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8" name="Google Shape;1428;p21"/>
            <p:cNvSpPr/>
            <p:nvPr/>
          </p:nvSpPr>
          <p:spPr>
            <a:xfrm>
              <a:off x="6881802" y="2546437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9" name="Google Shape;1429;p21"/>
            <p:cNvSpPr/>
            <p:nvPr/>
          </p:nvSpPr>
          <p:spPr>
            <a:xfrm>
              <a:off x="6961123" y="2465220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0" name="Google Shape;1430;p21"/>
            <p:cNvSpPr/>
            <p:nvPr/>
          </p:nvSpPr>
          <p:spPr>
            <a:xfrm>
              <a:off x="7040445" y="2384220"/>
              <a:ext cx="26503" cy="23427"/>
            </a:xfrm>
            <a:custGeom>
              <a:avLst/>
              <a:gdLst/>
              <a:ahLst/>
              <a:cxnLst/>
              <a:rect l="l" t="t" r="r" b="b"/>
              <a:pathLst>
                <a:path w="853" h="754" extrusionOk="0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1" name="Google Shape;1431;p21"/>
            <p:cNvSpPr/>
            <p:nvPr/>
          </p:nvSpPr>
          <p:spPr>
            <a:xfrm>
              <a:off x="6638151" y="2464505"/>
              <a:ext cx="26472" cy="23396"/>
            </a:xfrm>
            <a:custGeom>
              <a:avLst/>
              <a:gdLst/>
              <a:ahLst/>
              <a:cxnLst/>
              <a:rect l="l" t="t" r="r" b="b"/>
              <a:pathLst>
                <a:path w="852" h="753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2" name="Google Shape;1432;p21"/>
            <p:cNvSpPr/>
            <p:nvPr/>
          </p:nvSpPr>
          <p:spPr>
            <a:xfrm>
              <a:off x="6718436" y="254572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3" name="Google Shape;1433;p21"/>
            <p:cNvSpPr/>
            <p:nvPr/>
          </p:nvSpPr>
          <p:spPr>
            <a:xfrm>
              <a:off x="6798689" y="262600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34" name="Google Shape;1434;p21"/>
          <p:cNvGrpSpPr/>
          <p:nvPr/>
        </p:nvGrpSpPr>
        <p:grpSpPr>
          <a:xfrm>
            <a:off x="9366253" y="5245627"/>
            <a:ext cx="1385143" cy="1385184"/>
            <a:chOff x="5881689" y="3300040"/>
            <a:chExt cx="1038857" cy="1038888"/>
          </a:xfrm>
        </p:grpSpPr>
        <p:sp>
          <p:nvSpPr>
            <p:cNvPr id="1435" name="Google Shape;1435;p21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436" name="Google Shape;1436;p21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437" name="Google Shape;1437;p21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8" name="Google Shape;1438;p21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9" name="Google Shape;1439;p21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0" name="Google Shape;1440;p21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1" name="Google Shape;1441;p21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2" name="Google Shape;1442;p21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3" name="Google Shape;1443;p21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4" name="Google Shape;1444;p21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5" name="Google Shape;1445;p21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6" name="Google Shape;1446;p21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7" name="Google Shape;1447;p21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8" name="Google Shape;1448;p21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9" name="Google Shape;1449;p21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0" name="Google Shape;1450;p21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1" name="Google Shape;1451;p21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1452" name="Google Shape;1452;p21"/>
          <p:cNvGrpSpPr/>
          <p:nvPr/>
        </p:nvGrpSpPr>
        <p:grpSpPr>
          <a:xfrm rot="10800000" flipH="1">
            <a:off x="10140150" y="-180949"/>
            <a:ext cx="1385143" cy="1385184"/>
            <a:chOff x="5881689" y="3300040"/>
            <a:chExt cx="1038857" cy="1038888"/>
          </a:xfrm>
        </p:grpSpPr>
        <p:sp>
          <p:nvSpPr>
            <p:cNvPr id="1453" name="Google Shape;1453;p21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454" name="Google Shape;1454;p21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455" name="Google Shape;1455;p21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6" name="Google Shape;1456;p21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7" name="Google Shape;1457;p21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8" name="Google Shape;1458;p21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9" name="Google Shape;1459;p21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0" name="Google Shape;1460;p21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1" name="Google Shape;1461;p21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2" name="Google Shape;1462;p21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3" name="Google Shape;1463;p21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4" name="Google Shape;1464;p21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5" name="Google Shape;1465;p21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6" name="Google Shape;1466;p21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7" name="Google Shape;1467;p21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8" name="Google Shape;1468;p21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9" name="Google Shape;1469;p21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1470" name="Google Shape;1470;p21"/>
          <p:cNvGrpSpPr/>
          <p:nvPr/>
        </p:nvGrpSpPr>
        <p:grpSpPr>
          <a:xfrm>
            <a:off x="8480515" y="-637494"/>
            <a:ext cx="4350587" cy="3304955"/>
            <a:chOff x="6364688" y="-473685"/>
            <a:chExt cx="3262940" cy="2478716"/>
          </a:xfrm>
        </p:grpSpPr>
        <p:sp>
          <p:nvSpPr>
            <p:cNvPr id="1471" name="Google Shape;1471;p21"/>
            <p:cNvSpPr/>
            <p:nvPr/>
          </p:nvSpPr>
          <p:spPr>
            <a:xfrm rot="10800000" flipH="1">
              <a:off x="9192213" y="-4721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2" name="Google Shape;1472;p21"/>
            <p:cNvSpPr/>
            <p:nvPr/>
          </p:nvSpPr>
          <p:spPr>
            <a:xfrm rot="10800000" flipH="1">
              <a:off x="8540582" y="-953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3" name="Google Shape;1473;p21"/>
            <p:cNvSpPr/>
            <p:nvPr/>
          </p:nvSpPr>
          <p:spPr>
            <a:xfrm rot="10800000" flipH="1">
              <a:off x="8322440" y="-473685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4" name="Google Shape;1474;p21"/>
            <p:cNvSpPr/>
            <p:nvPr/>
          </p:nvSpPr>
          <p:spPr>
            <a:xfrm rot="10800000" flipH="1">
              <a:off x="7018214" y="-4721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5" name="Google Shape;1475;p21"/>
            <p:cNvSpPr/>
            <p:nvPr/>
          </p:nvSpPr>
          <p:spPr>
            <a:xfrm rot="10800000" flipH="1">
              <a:off x="9192213" y="281486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6" name="Google Shape;1476;p21"/>
            <p:cNvSpPr/>
            <p:nvPr/>
          </p:nvSpPr>
          <p:spPr>
            <a:xfrm rot="10800000" flipH="1">
              <a:off x="8757793" y="28148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7" name="Google Shape;1477;p21"/>
            <p:cNvSpPr/>
            <p:nvPr/>
          </p:nvSpPr>
          <p:spPr>
            <a:xfrm rot="10800000" flipH="1">
              <a:off x="8975003" y="65733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8" name="Google Shape;1478;p21"/>
            <p:cNvSpPr/>
            <p:nvPr/>
          </p:nvSpPr>
          <p:spPr>
            <a:xfrm rot="10800000" flipH="1">
              <a:off x="7888019" y="75616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9" name="Google Shape;1479;p21"/>
            <p:cNvSpPr/>
            <p:nvPr/>
          </p:nvSpPr>
          <p:spPr>
            <a:xfrm rot="10800000" flipH="1">
              <a:off x="8540582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0" name="Google Shape;1480;p21"/>
            <p:cNvSpPr/>
            <p:nvPr/>
          </p:nvSpPr>
          <p:spPr>
            <a:xfrm rot="10800000" flipH="1">
              <a:off x="6364688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1" name="Google Shape;1481;p21"/>
            <p:cNvSpPr/>
            <p:nvPr/>
          </p:nvSpPr>
          <p:spPr>
            <a:xfrm rot="10800000" flipH="1">
              <a:off x="9192213" y="29321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2" name="Google Shape;1482;p21"/>
            <p:cNvSpPr/>
            <p:nvPr/>
          </p:nvSpPr>
          <p:spPr>
            <a:xfrm rot="10800000" flipH="1">
              <a:off x="8975003" y="40613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3" name="Google Shape;1483;p21"/>
            <p:cNvSpPr/>
            <p:nvPr/>
          </p:nvSpPr>
          <p:spPr>
            <a:xfrm rot="10800000" flipH="1">
              <a:off x="8540582" y="150163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4823991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 preserve="1">
  <p:cSld name="Resources"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22"/>
          <p:cNvSpPr txBox="1">
            <a:spLocks noGrp="1"/>
          </p:cNvSpPr>
          <p:nvPr>
            <p:ph type="subTitle" idx="1"/>
          </p:nvPr>
        </p:nvSpPr>
        <p:spPr>
          <a:xfrm>
            <a:off x="5750333" y="1521600"/>
            <a:ext cx="5478400" cy="38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486" name="Google Shape;1486;p22"/>
          <p:cNvSpPr txBox="1">
            <a:spLocks noGrp="1"/>
          </p:cNvSpPr>
          <p:nvPr>
            <p:ph type="title"/>
          </p:nvPr>
        </p:nvSpPr>
        <p:spPr>
          <a:xfrm>
            <a:off x="1524767" y="3075400"/>
            <a:ext cx="37996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487" name="Google Shape;1487;p22"/>
          <p:cNvGrpSpPr/>
          <p:nvPr/>
        </p:nvGrpSpPr>
        <p:grpSpPr>
          <a:xfrm rot="10800000" flipH="1">
            <a:off x="10145886" y="-175036"/>
            <a:ext cx="1385143" cy="1385184"/>
            <a:chOff x="5881689" y="3300040"/>
            <a:chExt cx="1038857" cy="1038888"/>
          </a:xfrm>
        </p:grpSpPr>
        <p:sp>
          <p:nvSpPr>
            <p:cNvPr id="1488" name="Google Shape;1488;p22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489" name="Google Shape;1489;p22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490" name="Google Shape;1490;p22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1" name="Google Shape;1491;p22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2" name="Google Shape;1492;p22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3" name="Google Shape;1493;p22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4" name="Google Shape;1494;p22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5" name="Google Shape;1495;p22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6" name="Google Shape;1496;p22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7" name="Google Shape;1497;p22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8" name="Google Shape;1498;p22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9" name="Google Shape;1499;p22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0" name="Google Shape;1500;p22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1" name="Google Shape;1501;p22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2" name="Google Shape;1502;p22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3" name="Google Shape;1503;p22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4" name="Google Shape;1504;p22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1505" name="Google Shape;1505;p22"/>
          <p:cNvGrpSpPr/>
          <p:nvPr/>
        </p:nvGrpSpPr>
        <p:grpSpPr>
          <a:xfrm>
            <a:off x="8486251" y="-631580"/>
            <a:ext cx="4350587" cy="3304955"/>
            <a:chOff x="6364688" y="-473685"/>
            <a:chExt cx="3262940" cy="2478716"/>
          </a:xfrm>
        </p:grpSpPr>
        <p:sp>
          <p:nvSpPr>
            <p:cNvPr id="1506" name="Google Shape;1506;p22"/>
            <p:cNvSpPr/>
            <p:nvPr/>
          </p:nvSpPr>
          <p:spPr>
            <a:xfrm rot="10800000" flipH="1">
              <a:off x="9192213" y="-4721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7" name="Google Shape;1507;p22"/>
            <p:cNvSpPr/>
            <p:nvPr/>
          </p:nvSpPr>
          <p:spPr>
            <a:xfrm rot="10800000" flipH="1">
              <a:off x="8540582" y="-953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8" name="Google Shape;1508;p22"/>
            <p:cNvSpPr/>
            <p:nvPr/>
          </p:nvSpPr>
          <p:spPr>
            <a:xfrm rot="10800000" flipH="1">
              <a:off x="8322440" y="-473685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9" name="Google Shape;1509;p22"/>
            <p:cNvSpPr/>
            <p:nvPr/>
          </p:nvSpPr>
          <p:spPr>
            <a:xfrm rot="10800000" flipH="1">
              <a:off x="7018214" y="-4721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0" name="Google Shape;1510;p22"/>
            <p:cNvSpPr/>
            <p:nvPr/>
          </p:nvSpPr>
          <p:spPr>
            <a:xfrm rot="10800000" flipH="1">
              <a:off x="9192213" y="281486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1" name="Google Shape;1511;p22"/>
            <p:cNvSpPr/>
            <p:nvPr/>
          </p:nvSpPr>
          <p:spPr>
            <a:xfrm rot="10800000" flipH="1">
              <a:off x="8757793" y="28148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2" name="Google Shape;1512;p22"/>
            <p:cNvSpPr/>
            <p:nvPr/>
          </p:nvSpPr>
          <p:spPr>
            <a:xfrm rot="10800000" flipH="1">
              <a:off x="8975003" y="65733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3" name="Google Shape;1513;p22"/>
            <p:cNvSpPr/>
            <p:nvPr/>
          </p:nvSpPr>
          <p:spPr>
            <a:xfrm rot="10800000" flipH="1">
              <a:off x="7888019" y="75616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4" name="Google Shape;1514;p22"/>
            <p:cNvSpPr/>
            <p:nvPr/>
          </p:nvSpPr>
          <p:spPr>
            <a:xfrm rot="10800000" flipH="1">
              <a:off x="8540582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5" name="Google Shape;1515;p22"/>
            <p:cNvSpPr/>
            <p:nvPr/>
          </p:nvSpPr>
          <p:spPr>
            <a:xfrm rot="10800000" flipH="1">
              <a:off x="6364688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6" name="Google Shape;1516;p22"/>
            <p:cNvSpPr/>
            <p:nvPr/>
          </p:nvSpPr>
          <p:spPr>
            <a:xfrm rot="10800000" flipH="1">
              <a:off x="9192213" y="29321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7" name="Google Shape;1517;p22"/>
            <p:cNvSpPr/>
            <p:nvPr/>
          </p:nvSpPr>
          <p:spPr>
            <a:xfrm rot="10800000" flipH="1">
              <a:off x="8975003" y="40613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8" name="Google Shape;1518;p22"/>
            <p:cNvSpPr/>
            <p:nvPr/>
          </p:nvSpPr>
          <p:spPr>
            <a:xfrm rot="10800000" flipH="1">
              <a:off x="8540582" y="150163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26300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1164767" y="1048867"/>
            <a:ext cx="4798800" cy="1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1164767" y="2747300"/>
            <a:ext cx="4202400" cy="22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57189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2400">
                <a:solidFill>
                  <a:schemeClr val="lt1"/>
                </a:solidFill>
              </a:defRPr>
            </a:lvl2pPr>
            <a:lvl3pPr marL="1828754" lvl="2" indent="-457189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2400">
                <a:solidFill>
                  <a:schemeClr val="lt1"/>
                </a:solidFill>
              </a:defRPr>
            </a:lvl3pPr>
            <a:lvl4pPr marL="2438339" lvl="3" indent="-457189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2400">
                <a:solidFill>
                  <a:schemeClr val="lt1"/>
                </a:solidFill>
              </a:defRPr>
            </a:lvl4pPr>
            <a:lvl5pPr marL="3047924" lvl="4" indent="-457189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2400">
                <a:solidFill>
                  <a:schemeClr val="lt1"/>
                </a:solidFill>
              </a:defRPr>
            </a:lvl5pPr>
            <a:lvl6pPr marL="3657509" lvl="5" indent="-457189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2400">
                <a:solidFill>
                  <a:schemeClr val="lt1"/>
                </a:solidFill>
              </a:defRPr>
            </a:lvl6pPr>
            <a:lvl7pPr marL="4267093" lvl="6" indent="-457189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2400">
                <a:solidFill>
                  <a:schemeClr val="lt1"/>
                </a:solidFill>
              </a:defRPr>
            </a:lvl7pPr>
            <a:lvl8pPr marL="4876678" lvl="7" indent="-457189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2400">
                <a:solidFill>
                  <a:schemeClr val="lt1"/>
                </a:solidFill>
              </a:defRPr>
            </a:lvl8pPr>
            <a:lvl9pPr marL="5486263" lvl="8" indent="-457189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8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055336648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23"/>
          <p:cNvSpPr txBox="1">
            <a:spLocks noGrp="1"/>
          </p:cNvSpPr>
          <p:nvPr>
            <p:ph type="subTitle" idx="1"/>
          </p:nvPr>
        </p:nvSpPr>
        <p:spPr>
          <a:xfrm>
            <a:off x="2072600" y="4402499"/>
            <a:ext cx="3170000" cy="1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521" name="Google Shape;1521;p23"/>
          <p:cNvSpPr txBox="1">
            <a:spLocks noGrp="1"/>
          </p:cNvSpPr>
          <p:nvPr>
            <p:ph type="title"/>
          </p:nvPr>
        </p:nvSpPr>
        <p:spPr>
          <a:xfrm>
            <a:off x="2072600" y="3605139"/>
            <a:ext cx="3170000" cy="5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522" name="Google Shape;1522;p23"/>
          <p:cNvSpPr txBox="1">
            <a:spLocks noGrp="1"/>
          </p:cNvSpPr>
          <p:nvPr>
            <p:ph type="title" idx="2"/>
          </p:nvPr>
        </p:nvSpPr>
        <p:spPr>
          <a:xfrm>
            <a:off x="956000" y="539633"/>
            <a:ext cx="10280000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523" name="Google Shape;1523;p23"/>
          <p:cNvGrpSpPr/>
          <p:nvPr/>
        </p:nvGrpSpPr>
        <p:grpSpPr>
          <a:xfrm rot="10800000" flipH="1">
            <a:off x="10145886" y="-175036"/>
            <a:ext cx="1385143" cy="1385184"/>
            <a:chOff x="5881689" y="3300040"/>
            <a:chExt cx="1038857" cy="1038888"/>
          </a:xfrm>
        </p:grpSpPr>
        <p:sp>
          <p:nvSpPr>
            <p:cNvPr id="1524" name="Google Shape;1524;p23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525" name="Google Shape;1525;p23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526" name="Google Shape;1526;p23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7" name="Google Shape;1527;p23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8" name="Google Shape;1528;p23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9" name="Google Shape;1529;p23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0" name="Google Shape;1530;p23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1" name="Google Shape;1531;p23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2" name="Google Shape;1532;p23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3" name="Google Shape;1533;p23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4" name="Google Shape;1534;p23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5" name="Google Shape;1535;p23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6" name="Google Shape;1536;p23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7" name="Google Shape;1537;p23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8" name="Google Shape;1538;p23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9" name="Google Shape;1539;p23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0" name="Google Shape;1540;p23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1541" name="Google Shape;1541;p23"/>
          <p:cNvGrpSpPr/>
          <p:nvPr/>
        </p:nvGrpSpPr>
        <p:grpSpPr>
          <a:xfrm>
            <a:off x="8486251" y="-631580"/>
            <a:ext cx="4350587" cy="3304955"/>
            <a:chOff x="6364688" y="-473685"/>
            <a:chExt cx="3262940" cy="2478716"/>
          </a:xfrm>
        </p:grpSpPr>
        <p:sp>
          <p:nvSpPr>
            <p:cNvPr id="1542" name="Google Shape;1542;p23"/>
            <p:cNvSpPr/>
            <p:nvPr/>
          </p:nvSpPr>
          <p:spPr>
            <a:xfrm rot="10800000" flipH="1">
              <a:off x="9192213" y="-4721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3" name="Google Shape;1543;p23"/>
            <p:cNvSpPr/>
            <p:nvPr/>
          </p:nvSpPr>
          <p:spPr>
            <a:xfrm rot="10800000" flipH="1">
              <a:off x="8540582" y="-953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4" name="Google Shape;1544;p23"/>
            <p:cNvSpPr/>
            <p:nvPr/>
          </p:nvSpPr>
          <p:spPr>
            <a:xfrm rot="10800000" flipH="1">
              <a:off x="8322440" y="-473685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5" name="Google Shape;1545;p23"/>
            <p:cNvSpPr/>
            <p:nvPr/>
          </p:nvSpPr>
          <p:spPr>
            <a:xfrm rot="10800000" flipH="1">
              <a:off x="7018214" y="-4721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6" name="Google Shape;1546;p23"/>
            <p:cNvSpPr/>
            <p:nvPr/>
          </p:nvSpPr>
          <p:spPr>
            <a:xfrm rot="10800000" flipH="1">
              <a:off x="9192213" y="281486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7" name="Google Shape;1547;p23"/>
            <p:cNvSpPr/>
            <p:nvPr/>
          </p:nvSpPr>
          <p:spPr>
            <a:xfrm rot="10800000" flipH="1">
              <a:off x="8757793" y="28148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8" name="Google Shape;1548;p23"/>
            <p:cNvSpPr/>
            <p:nvPr/>
          </p:nvSpPr>
          <p:spPr>
            <a:xfrm rot="10800000" flipH="1">
              <a:off x="8975003" y="65733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9" name="Google Shape;1549;p23"/>
            <p:cNvSpPr/>
            <p:nvPr/>
          </p:nvSpPr>
          <p:spPr>
            <a:xfrm rot="10800000" flipH="1">
              <a:off x="7888019" y="75616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0" name="Google Shape;1550;p23"/>
            <p:cNvSpPr/>
            <p:nvPr/>
          </p:nvSpPr>
          <p:spPr>
            <a:xfrm rot="10800000" flipH="1">
              <a:off x="8540582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1" name="Google Shape;1551;p23"/>
            <p:cNvSpPr/>
            <p:nvPr/>
          </p:nvSpPr>
          <p:spPr>
            <a:xfrm rot="10800000" flipH="1">
              <a:off x="6364688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2" name="Google Shape;1552;p23"/>
            <p:cNvSpPr/>
            <p:nvPr/>
          </p:nvSpPr>
          <p:spPr>
            <a:xfrm rot="10800000" flipH="1">
              <a:off x="9192213" y="29321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3" name="Google Shape;1553;p23"/>
            <p:cNvSpPr/>
            <p:nvPr/>
          </p:nvSpPr>
          <p:spPr>
            <a:xfrm rot="10800000" flipH="1">
              <a:off x="8975003" y="40613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4" name="Google Shape;1554;p23"/>
            <p:cNvSpPr/>
            <p:nvPr/>
          </p:nvSpPr>
          <p:spPr>
            <a:xfrm rot="10800000" flipH="1">
              <a:off x="8540582" y="150163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55" name="Google Shape;1555;p23"/>
          <p:cNvSpPr txBox="1">
            <a:spLocks noGrp="1"/>
          </p:cNvSpPr>
          <p:nvPr>
            <p:ph type="subTitle" idx="3"/>
          </p:nvPr>
        </p:nvSpPr>
        <p:spPr>
          <a:xfrm>
            <a:off x="6949400" y="4402499"/>
            <a:ext cx="3170000" cy="1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556" name="Google Shape;1556;p23"/>
          <p:cNvSpPr txBox="1">
            <a:spLocks noGrp="1"/>
          </p:cNvSpPr>
          <p:nvPr>
            <p:ph type="title" idx="4"/>
          </p:nvPr>
        </p:nvSpPr>
        <p:spPr>
          <a:xfrm>
            <a:off x="6949400" y="3605139"/>
            <a:ext cx="3170000" cy="5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557" name="Google Shape;1557;p23"/>
          <p:cNvGrpSpPr/>
          <p:nvPr/>
        </p:nvGrpSpPr>
        <p:grpSpPr>
          <a:xfrm flipH="1">
            <a:off x="666709" y="5653767"/>
            <a:ext cx="1385143" cy="1385184"/>
            <a:chOff x="5881689" y="3300040"/>
            <a:chExt cx="1038857" cy="1038888"/>
          </a:xfrm>
        </p:grpSpPr>
        <p:sp>
          <p:nvSpPr>
            <p:cNvPr id="1558" name="Google Shape;1558;p23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559" name="Google Shape;1559;p23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560" name="Google Shape;1560;p23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1" name="Google Shape;1561;p23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2" name="Google Shape;1562;p23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3" name="Google Shape;1563;p23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4" name="Google Shape;1564;p23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5" name="Google Shape;1565;p23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6" name="Google Shape;1566;p23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7" name="Google Shape;1567;p23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8" name="Google Shape;1568;p23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9" name="Google Shape;1569;p23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0" name="Google Shape;1570;p23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1" name="Google Shape;1571;p23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2" name="Google Shape;1572;p23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3" name="Google Shape;1573;p23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4" name="Google Shape;1574;p23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1575" name="Google Shape;1575;p23"/>
          <p:cNvGrpSpPr/>
          <p:nvPr/>
        </p:nvGrpSpPr>
        <p:grpSpPr>
          <a:xfrm rot="10800000">
            <a:off x="-639102" y="4190539"/>
            <a:ext cx="4350587" cy="3304955"/>
            <a:chOff x="6364688" y="-473685"/>
            <a:chExt cx="3262940" cy="2478716"/>
          </a:xfrm>
        </p:grpSpPr>
        <p:sp>
          <p:nvSpPr>
            <p:cNvPr id="1576" name="Google Shape;1576;p23"/>
            <p:cNvSpPr/>
            <p:nvPr/>
          </p:nvSpPr>
          <p:spPr>
            <a:xfrm rot="10800000" flipH="1">
              <a:off x="9192213" y="-4721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7" name="Google Shape;1577;p23"/>
            <p:cNvSpPr/>
            <p:nvPr/>
          </p:nvSpPr>
          <p:spPr>
            <a:xfrm rot="10800000" flipH="1">
              <a:off x="8540582" y="-953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8" name="Google Shape;1578;p23"/>
            <p:cNvSpPr/>
            <p:nvPr/>
          </p:nvSpPr>
          <p:spPr>
            <a:xfrm rot="10800000" flipH="1">
              <a:off x="8322440" y="-473685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9" name="Google Shape;1579;p23"/>
            <p:cNvSpPr/>
            <p:nvPr/>
          </p:nvSpPr>
          <p:spPr>
            <a:xfrm rot="10800000" flipH="1">
              <a:off x="7018214" y="-4721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0" name="Google Shape;1580;p23"/>
            <p:cNvSpPr/>
            <p:nvPr/>
          </p:nvSpPr>
          <p:spPr>
            <a:xfrm rot="10800000" flipH="1">
              <a:off x="9192213" y="281486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1" name="Google Shape;1581;p23"/>
            <p:cNvSpPr/>
            <p:nvPr/>
          </p:nvSpPr>
          <p:spPr>
            <a:xfrm rot="10800000" flipH="1">
              <a:off x="8757793" y="28148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2" name="Google Shape;1582;p23"/>
            <p:cNvSpPr/>
            <p:nvPr/>
          </p:nvSpPr>
          <p:spPr>
            <a:xfrm rot="10800000" flipH="1">
              <a:off x="8975003" y="65733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3" name="Google Shape;1583;p23"/>
            <p:cNvSpPr/>
            <p:nvPr/>
          </p:nvSpPr>
          <p:spPr>
            <a:xfrm rot="10800000" flipH="1">
              <a:off x="7888019" y="75616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4" name="Google Shape;1584;p23"/>
            <p:cNvSpPr/>
            <p:nvPr/>
          </p:nvSpPr>
          <p:spPr>
            <a:xfrm rot="10800000" flipH="1">
              <a:off x="8540582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5" name="Google Shape;1585;p23"/>
            <p:cNvSpPr/>
            <p:nvPr/>
          </p:nvSpPr>
          <p:spPr>
            <a:xfrm rot="10800000" flipH="1">
              <a:off x="6364688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6" name="Google Shape;1586;p23"/>
            <p:cNvSpPr/>
            <p:nvPr/>
          </p:nvSpPr>
          <p:spPr>
            <a:xfrm rot="10800000" flipH="1">
              <a:off x="9192213" y="29321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7" name="Google Shape;1587;p23"/>
            <p:cNvSpPr/>
            <p:nvPr/>
          </p:nvSpPr>
          <p:spPr>
            <a:xfrm rot="10800000" flipH="1">
              <a:off x="8975003" y="40613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8" name="Google Shape;1588;p23"/>
            <p:cNvSpPr/>
            <p:nvPr/>
          </p:nvSpPr>
          <p:spPr>
            <a:xfrm rot="10800000" flipH="1">
              <a:off x="8540582" y="150163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89" name="Google Shape;1589;p23"/>
          <p:cNvSpPr txBox="1">
            <a:spLocks noGrp="1"/>
          </p:cNvSpPr>
          <p:nvPr>
            <p:ph type="title" idx="5" hasCustomPrompt="1"/>
          </p:nvPr>
        </p:nvSpPr>
        <p:spPr>
          <a:xfrm>
            <a:off x="2072800" y="4060700"/>
            <a:ext cx="3170000" cy="4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t>xx%</a:t>
            </a:r>
          </a:p>
        </p:txBody>
      </p:sp>
      <p:sp>
        <p:nvSpPr>
          <p:cNvPr id="1590" name="Google Shape;1590;p23"/>
          <p:cNvSpPr txBox="1">
            <a:spLocks noGrp="1"/>
          </p:cNvSpPr>
          <p:nvPr>
            <p:ph type="title" idx="6" hasCustomPrompt="1"/>
          </p:nvPr>
        </p:nvSpPr>
        <p:spPr>
          <a:xfrm>
            <a:off x="6949400" y="4060700"/>
            <a:ext cx="3170000" cy="4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6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7657131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 preserve="1">
  <p:cSld name="Background 3"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2" name="Google Shape;1592;p24"/>
          <p:cNvGrpSpPr/>
          <p:nvPr/>
        </p:nvGrpSpPr>
        <p:grpSpPr>
          <a:xfrm rot="10800000" flipH="1">
            <a:off x="10145886" y="-175036"/>
            <a:ext cx="1385143" cy="1385184"/>
            <a:chOff x="5881689" y="3300040"/>
            <a:chExt cx="1038857" cy="1038888"/>
          </a:xfrm>
        </p:grpSpPr>
        <p:sp>
          <p:nvSpPr>
            <p:cNvPr id="1593" name="Google Shape;1593;p24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594" name="Google Shape;1594;p24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595" name="Google Shape;1595;p24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6" name="Google Shape;1596;p24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7" name="Google Shape;1597;p24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8" name="Google Shape;1598;p24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9" name="Google Shape;1599;p24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0" name="Google Shape;1600;p24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1" name="Google Shape;1601;p24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2" name="Google Shape;1602;p24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3" name="Google Shape;1603;p24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4" name="Google Shape;1604;p24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5" name="Google Shape;1605;p24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6" name="Google Shape;1606;p24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7" name="Google Shape;1607;p24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8" name="Google Shape;1608;p24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9" name="Google Shape;1609;p24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1610" name="Google Shape;1610;p24"/>
          <p:cNvGrpSpPr/>
          <p:nvPr/>
        </p:nvGrpSpPr>
        <p:grpSpPr>
          <a:xfrm>
            <a:off x="8486251" y="-631580"/>
            <a:ext cx="4350587" cy="3304955"/>
            <a:chOff x="6364688" y="-473685"/>
            <a:chExt cx="3262940" cy="2478716"/>
          </a:xfrm>
        </p:grpSpPr>
        <p:sp>
          <p:nvSpPr>
            <p:cNvPr id="1611" name="Google Shape;1611;p24"/>
            <p:cNvSpPr/>
            <p:nvPr/>
          </p:nvSpPr>
          <p:spPr>
            <a:xfrm rot="10800000" flipH="1">
              <a:off x="9192213" y="-4721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2" name="Google Shape;1612;p24"/>
            <p:cNvSpPr/>
            <p:nvPr/>
          </p:nvSpPr>
          <p:spPr>
            <a:xfrm rot="10800000" flipH="1">
              <a:off x="8540582" y="-953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3" name="Google Shape;1613;p24"/>
            <p:cNvSpPr/>
            <p:nvPr/>
          </p:nvSpPr>
          <p:spPr>
            <a:xfrm rot="10800000" flipH="1">
              <a:off x="8322440" y="-473685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4" name="Google Shape;1614;p24"/>
            <p:cNvSpPr/>
            <p:nvPr/>
          </p:nvSpPr>
          <p:spPr>
            <a:xfrm rot="10800000" flipH="1">
              <a:off x="7018214" y="-4721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5" name="Google Shape;1615;p24"/>
            <p:cNvSpPr/>
            <p:nvPr/>
          </p:nvSpPr>
          <p:spPr>
            <a:xfrm rot="10800000" flipH="1">
              <a:off x="9192213" y="281486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6" name="Google Shape;1616;p24"/>
            <p:cNvSpPr/>
            <p:nvPr/>
          </p:nvSpPr>
          <p:spPr>
            <a:xfrm rot="10800000" flipH="1">
              <a:off x="8757793" y="28148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7" name="Google Shape;1617;p24"/>
            <p:cNvSpPr/>
            <p:nvPr/>
          </p:nvSpPr>
          <p:spPr>
            <a:xfrm rot="10800000" flipH="1">
              <a:off x="8975003" y="65733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8" name="Google Shape;1618;p24"/>
            <p:cNvSpPr/>
            <p:nvPr/>
          </p:nvSpPr>
          <p:spPr>
            <a:xfrm rot="10800000" flipH="1">
              <a:off x="7888019" y="75616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9" name="Google Shape;1619;p24"/>
            <p:cNvSpPr/>
            <p:nvPr/>
          </p:nvSpPr>
          <p:spPr>
            <a:xfrm rot="10800000" flipH="1">
              <a:off x="8540582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0" name="Google Shape;1620;p24"/>
            <p:cNvSpPr/>
            <p:nvPr/>
          </p:nvSpPr>
          <p:spPr>
            <a:xfrm rot="10800000" flipH="1">
              <a:off x="6364688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1" name="Google Shape;1621;p24"/>
            <p:cNvSpPr/>
            <p:nvPr/>
          </p:nvSpPr>
          <p:spPr>
            <a:xfrm rot="10800000" flipH="1">
              <a:off x="9192213" y="29321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2" name="Google Shape;1622;p24"/>
            <p:cNvSpPr/>
            <p:nvPr/>
          </p:nvSpPr>
          <p:spPr>
            <a:xfrm rot="10800000" flipH="1">
              <a:off x="8975003" y="40613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3" name="Google Shape;1623;p24"/>
            <p:cNvSpPr/>
            <p:nvPr/>
          </p:nvSpPr>
          <p:spPr>
            <a:xfrm rot="10800000" flipH="1">
              <a:off x="8540582" y="150163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24" name="Google Shape;1624;p24"/>
          <p:cNvGrpSpPr/>
          <p:nvPr/>
        </p:nvGrpSpPr>
        <p:grpSpPr>
          <a:xfrm flipH="1">
            <a:off x="666709" y="5653767"/>
            <a:ext cx="1385143" cy="1385184"/>
            <a:chOff x="5881689" y="3300040"/>
            <a:chExt cx="1038857" cy="1038888"/>
          </a:xfrm>
        </p:grpSpPr>
        <p:sp>
          <p:nvSpPr>
            <p:cNvPr id="1625" name="Google Shape;1625;p24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626" name="Google Shape;1626;p24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627" name="Google Shape;1627;p24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8" name="Google Shape;1628;p24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9" name="Google Shape;1629;p24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0" name="Google Shape;1630;p24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1" name="Google Shape;1631;p24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2" name="Google Shape;1632;p24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3" name="Google Shape;1633;p24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4" name="Google Shape;1634;p24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5" name="Google Shape;1635;p24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6" name="Google Shape;1636;p24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7" name="Google Shape;1637;p24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8" name="Google Shape;1638;p24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9" name="Google Shape;1639;p24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0" name="Google Shape;1640;p24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1" name="Google Shape;1641;p24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1642" name="Google Shape;1642;p24"/>
          <p:cNvGrpSpPr/>
          <p:nvPr/>
        </p:nvGrpSpPr>
        <p:grpSpPr>
          <a:xfrm rot="10800000">
            <a:off x="-639102" y="4190539"/>
            <a:ext cx="4350587" cy="3304955"/>
            <a:chOff x="6364688" y="-473685"/>
            <a:chExt cx="3262940" cy="2478716"/>
          </a:xfrm>
        </p:grpSpPr>
        <p:sp>
          <p:nvSpPr>
            <p:cNvPr id="1643" name="Google Shape;1643;p24"/>
            <p:cNvSpPr/>
            <p:nvPr/>
          </p:nvSpPr>
          <p:spPr>
            <a:xfrm rot="10800000" flipH="1">
              <a:off x="9192213" y="-4721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4" name="Google Shape;1644;p24"/>
            <p:cNvSpPr/>
            <p:nvPr/>
          </p:nvSpPr>
          <p:spPr>
            <a:xfrm rot="10800000" flipH="1">
              <a:off x="8540582" y="-953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5" name="Google Shape;1645;p24"/>
            <p:cNvSpPr/>
            <p:nvPr/>
          </p:nvSpPr>
          <p:spPr>
            <a:xfrm rot="10800000" flipH="1">
              <a:off x="8322440" y="-473685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6" name="Google Shape;1646;p24"/>
            <p:cNvSpPr/>
            <p:nvPr/>
          </p:nvSpPr>
          <p:spPr>
            <a:xfrm rot="10800000" flipH="1">
              <a:off x="7018214" y="-4721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7" name="Google Shape;1647;p24"/>
            <p:cNvSpPr/>
            <p:nvPr/>
          </p:nvSpPr>
          <p:spPr>
            <a:xfrm rot="10800000" flipH="1">
              <a:off x="9192213" y="281486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8" name="Google Shape;1648;p24"/>
            <p:cNvSpPr/>
            <p:nvPr/>
          </p:nvSpPr>
          <p:spPr>
            <a:xfrm rot="10800000" flipH="1">
              <a:off x="8757793" y="28148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9" name="Google Shape;1649;p24"/>
            <p:cNvSpPr/>
            <p:nvPr/>
          </p:nvSpPr>
          <p:spPr>
            <a:xfrm rot="10800000" flipH="1">
              <a:off x="8975003" y="65733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0" name="Google Shape;1650;p24"/>
            <p:cNvSpPr/>
            <p:nvPr/>
          </p:nvSpPr>
          <p:spPr>
            <a:xfrm rot="10800000" flipH="1">
              <a:off x="7888019" y="75616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1" name="Google Shape;1651;p24"/>
            <p:cNvSpPr/>
            <p:nvPr/>
          </p:nvSpPr>
          <p:spPr>
            <a:xfrm rot="10800000" flipH="1">
              <a:off x="8540582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2" name="Google Shape;1652;p24"/>
            <p:cNvSpPr/>
            <p:nvPr/>
          </p:nvSpPr>
          <p:spPr>
            <a:xfrm rot="10800000" flipH="1">
              <a:off x="6364688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3" name="Google Shape;1653;p24"/>
            <p:cNvSpPr/>
            <p:nvPr/>
          </p:nvSpPr>
          <p:spPr>
            <a:xfrm rot="10800000" flipH="1">
              <a:off x="9192213" y="29321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4" name="Google Shape;1654;p24"/>
            <p:cNvSpPr/>
            <p:nvPr/>
          </p:nvSpPr>
          <p:spPr>
            <a:xfrm rot="10800000" flipH="1">
              <a:off x="8975003" y="40613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5" name="Google Shape;1655;p24"/>
            <p:cNvSpPr/>
            <p:nvPr/>
          </p:nvSpPr>
          <p:spPr>
            <a:xfrm rot="10800000" flipH="1">
              <a:off x="8540582" y="150163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1448242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5"/>
          <p:cNvSpPr txBox="1">
            <a:spLocks noGrp="1"/>
          </p:cNvSpPr>
          <p:nvPr>
            <p:ph type="title"/>
          </p:nvPr>
        </p:nvSpPr>
        <p:spPr>
          <a:xfrm>
            <a:off x="956000" y="539633"/>
            <a:ext cx="10280000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658" name="Google Shape;1658;p25"/>
          <p:cNvGrpSpPr/>
          <p:nvPr/>
        </p:nvGrpSpPr>
        <p:grpSpPr>
          <a:xfrm rot="10800000" flipH="1">
            <a:off x="10145886" y="-175036"/>
            <a:ext cx="1385143" cy="1385184"/>
            <a:chOff x="5881689" y="3300040"/>
            <a:chExt cx="1038857" cy="1038888"/>
          </a:xfrm>
        </p:grpSpPr>
        <p:sp>
          <p:nvSpPr>
            <p:cNvPr id="1659" name="Google Shape;1659;p25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660" name="Google Shape;1660;p25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661" name="Google Shape;1661;p25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2" name="Google Shape;1662;p25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3" name="Google Shape;1663;p25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4" name="Google Shape;1664;p25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5" name="Google Shape;1665;p25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6" name="Google Shape;1666;p25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7" name="Google Shape;1667;p25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8" name="Google Shape;1668;p25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9" name="Google Shape;1669;p25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0" name="Google Shape;1670;p25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1" name="Google Shape;1671;p25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2" name="Google Shape;1672;p25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3" name="Google Shape;1673;p25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4" name="Google Shape;1674;p25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5" name="Google Shape;1675;p25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1676" name="Google Shape;1676;p25"/>
          <p:cNvGrpSpPr/>
          <p:nvPr/>
        </p:nvGrpSpPr>
        <p:grpSpPr>
          <a:xfrm>
            <a:off x="8486251" y="-631580"/>
            <a:ext cx="4350587" cy="3304955"/>
            <a:chOff x="6364688" y="-473685"/>
            <a:chExt cx="3262940" cy="2478716"/>
          </a:xfrm>
        </p:grpSpPr>
        <p:sp>
          <p:nvSpPr>
            <p:cNvPr id="1677" name="Google Shape;1677;p25"/>
            <p:cNvSpPr/>
            <p:nvPr/>
          </p:nvSpPr>
          <p:spPr>
            <a:xfrm rot="10800000" flipH="1">
              <a:off x="9192213" y="-4721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8" name="Google Shape;1678;p25"/>
            <p:cNvSpPr/>
            <p:nvPr/>
          </p:nvSpPr>
          <p:spPr>
            <a:xfrm rot="10800000" flipH="1">
              <a:off x="8540582" y="-953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9" name="Google Shape;1679;p25"/>
            <p:cNvSpPr/>
            <p:nvPr/>
          </p:nvSpPr>
          <p:spPr>
            <a:xfrm rot="10800000" flipH="1">
              <a:off x="8322440" y="-473685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0" name="Google Shape;1680;p25"/>
            <p:cNvSpPr/>
            <p:nvPr/>
          </p:nvSpPr>
          <p:spPr>
            <a:xfrm rot="10800000" flipH="1">
              <a:off x="7018214" y="-4721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1" name="Google Shape;1681;p25"/>
            <p:cNvSpPr/>
            <p:nvPr/>
          </p:nvSpPr>
          <p:spPr>
            <a:xfrm rot="10800000" flipH="1">
              <a:off x="9192213" y="281486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2" name="Google Shape;1682;p25"/>
            <p:cNvSpPr/>
            <p:nvPr/>
          </p:nvSpPr>
          <p:spPr>
            <a:xfrm rot="10800000" flipH="1">
              <a:off x="8757793" y="28148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3" name="Google Shape;1683;p25"/>
            <p:cNvSpPr/>
            <p:nvPr/>
          </p:nvSpPr>
          <p:spPr>
            <a:xfrm rot="10800000" flipH="1">
              <a:off x="8975003" y="65733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4" name="Google Shape;1684;p25"/>
            <p:cNvSpPr/>
            <p:nvPr/>
          </p:nvSpPr>
          <p:spPr>
            <a:xfrm rot="10800000" flipH="1">
              <a:off x="7888019" y="75616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5" name="Google Shape;1685;p25"/>
            <p:cNvSpPr/>
            <p:nvPr/>
          </p:nvSpPr>
          <p:spPr>
            <a:xfrm rot="10800000" flipH="1">
              <a:off x="8540582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6" name="Google Shape;1686;p25"/>
            <p:cNvSpPr/>
            <p:nvPr/>
          </p:nvSpPr>
          <p:spPr>
            <a:xfrm rot="10800000" flipH="1">
              <a:off x="6364688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7" name="Google Shape;1687;p25"/>
            <p:cNvSpPr/>
            <p:nvPr/>
          </p:nvSpPr>
          <p:spPr>
            <a:xfrm rot="10800000" flipH="1">
              <a:off x="9192213" y="29321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8" name="Google Shape;1688;p25"/>
            <p:cNvSpPr/>
            <p:nvPr/>
          </p:nvSpPr>
          <p:spPr>
            <a:xfrm rot="10800000" flipH="1">
              <a:off x="8975003" y="40613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9" name="Google Shape;1689;p25"/>
            <p:cNvSpPr/>
            <p:nvPr/>
          </p:nvSpPr>
          <p:spPr>
            <a:xfrm rot="10800000" flipH="1">
              <a:off x="8540582" y="150163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844941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 preserve="1">
  <p:cSld name="Title only 4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6"/>
          <p:cNvSpPr txBox="1">
            <a:spLocks noGrp="1"/>
          </p:cNvSpPr>
          <p:nvPr>
            <p:ph type="title"/>
          </p:nvPr>
        </p:nvSpPr>
        <p:spPr>
          <a:xfrm>
            <a:off x="956000" y="539633"/>
            <a:ext cx="10280000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59495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27"/>
          <p:cNvSpPr txBox="1">
            <a:spLocks noGrp="1"/>
          </p:cNvSpPr>
          <p:nvPr>
            <p:ph type="title"/>
          </p:nvPr>
        </p:nvSpPr>
        <p:spPr>
          <a:xfrm>
            <a:off x="956000" y="539633"/>
            <a:ext cx="10280000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694" name="Google Shape;1694;p27"/>
          <p:cNvSpPr txBox="1">
            <a:spLocks noGrp="1"/>
          </p:cNvSpPr>
          <p:nvPr>
            <p:ph type="subTitle" idx="1"/>
          </p:nvPr>
        </p:nvSpPr>
        <p:spPr>
          <a:xfrm>
            <a:off x="950967" y="1366667"/>
            <a:ext cx="10280000" cy="47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695" name="Google Shape;1695;p27"/>
          <p:cNvGrpSpPr/>
          <p:nvPr/>
        </p:nvGrpSpPr>
        <p:grpSpPr>
          <a:xfrm rot="10800000" flipH="1">
            <a:off x="10145886" y="-175036"/>
            <a:ext cx="1385143" cy="1385184"/>
            <a:chOff x="5881689" y="3300040"/>
            <a:chExt cx="1038857" cy="1038888"/>
          </a:xfrm>
        </p:grpSpPr>
        <p:sp>
          <p:nvSpPr>
            <p:cNvPr id="1696" name="Google Shape;1696;p27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697" name="Google Shape;1697;p27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698" name="Google Shape;1698;p27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99" name="Google Shape;1699;p27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00" name="Google Shape;1700;p27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01" name="Google Shape;1701;p27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02" name="Google Shape;1702;p27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03" name="Google Shape;1703;p27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04" name="Google Shape;1704;p27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05" name="Google Shape;1705;p27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06" name="Google Shape;1706;p27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07" name="Google Shape;1707;p27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08" name="Google Shape;1708;p27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09" name="Google Shape;1709;p27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10" name="Google Shape;1710;p27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11" name="Google Shape;1711;p27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12" name="Google Shape;1712;p27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1713" name="Google Shape;1713;p27"/>
          <p:cNvGrpSpPr/>
          <p:nvPr/>
        </p:nvGrpSpPr>
        <p:grpSpPr>
          <a:xfrm>
            <a:off x="8486251" y="-631580"/>
            <a:ext cx="4350587" cy="3304955"/>
            <a:chOff x="6364688" y="-473685"/>
            <a:chExt cx="3262940" cy="2478716"/>
          </a:xfrm>
        </p:grpSpPr>
        <p:sp>
          <p:nvSpPr>
            <p:cNvPr id="1714" name="Google Shape;1714;p27"/>
            <p:cNvSpPr/>
            <p:nvPr/>
          </p:nvSpPr>
          <p:spPr>
            <a:xfrm rot="10800000" flipH="1">
              <a:off x="9192213" y="-4721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5" name="Google Shape;1715;p27"/>
            <p:cNvSpPr/>
            <p:nvPr/>
          </p:nvSpPr>
          <p:spPr>
            <a:xfrm rot="10800000" flipH="1">
              <a:off x="8540582" y="-953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6" name="Google Shape;1716;p27"/>
            <p:cNvSpPr/>
            <p:nvPr/>
          </p:nvSpPr>
          <p:spPr>
            <a:xfrm rot="10800000" flipH="1">
              <a:off x="8322440" y="-473685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7" name="Google Shape;1717;p27"/>
            <p:cNvSpPr/>
            <p:nvPr/>
          </p:nvSpPr>
          <p:spPr>
            <a:xfrm rot="10800000" flipH="1">
              <a:off x="7018214" y="-4721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8" name="Google Shape;1718;p27"/>
            <p:cNvSpPr/>
            <p:nvPr/>
          </p:nvSpPr>
          <p:spPr>
            <a:xfrm rot="10800000" flipH="1">
              <a:off x="9192213" y="281486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9" name="Google Shape;1719;p27"/>
            <p:cNvSpPr/>
            <p:nvPr/>
          </p:nvSpPr>
          <p:spPr>
            <a:xfrm rot="10800000" flipH="1">
              <a:off x="8757793" y="28148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0" name="Google Shape;1720;p27"/>
            <p:cNvSpPr/>
            <p:nvPr/>
          </p:nvSpPr>
          <p:spPr>
            <a:xfrm rot="10800000" flipH="1">
              <a:off x="8975003" y="65733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1" name="Google Shape;1721;p27"/>
            <p:cNvSpPr/>
            <p:nvPr/>
          </p:nvSpPr>
          <p:spPr>
            <a:xfrm rot="10800000" flipH="1">
              <a:off x="7888019" y="75616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2" name="Google Shape;1722;p27"/>
            <p:cNvSpPr/>
            <p:nvPr/>
          </p:nvSpPr>
          <p:spPr>
            <a:xfrm rot="10800000" flipH="1">
              <a:off x="8540582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3" name="Google Shape;1723;p27"/>
            <p:cNvSpPr/>
            <p:nvPr/>
          </p:nvSpPr>
          <p:spPr>
            <a:xfrm rot="10800000" flipH="1">
              <a:off x="6364688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4" name="Google Shape;1724;p27"/>
            <p:cNvSpPr/>
            <p:nvPr/>
          </p:nvSpPr>
          <p:spPr>
            <a:xfrm rot="10800000" flipH="1">
              <a:off x="9192213" y="29321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5" name="Google Shape;1725;p27"/>
            <p:cNvSpPr/>
            <p:nvPr/>
          </p:nvSpPr>
          <p:spPr>
            <a:xfrm rot="10800000" flipH="1">
              <a:off x="8975003" y="40613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6" name="Google Shape;1726;p27"/>
            <p:cNvSpPr/>
            <p:nvPr/>
          </p:nvSpPr>
          <p:spPr>
            <a:xfrm rot="10800000" flipH="1">
              <a:off x="8540582" y="150163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18923262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28"/>
          <p:cNvSpPr txBox="1">
            <a:spLocks noGrp="1"/>
          </p:cNvSpPr>
          <p:nvPr>
            <p:ph type="title"/>
          </p:nvPr>
        </p:nvSpPr>
        <p:spPr>
          <a:xfrm>
            <a:off x="2508400" y="2210375"/>
            <a:ext cx="7175200" cy="18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729" name="Google Shape;1729;p28"/>
          <p:cNvSpPr txBox="1">
            <a:spLocks noGrp="1"/>
          </p:cNvSpPr>
          <p:nvPr>
            <p:ph type="title" idx="2"/>
          </p:nvPr>
        </p:nvSpPr>
        <p:spPr>
          <a:xfrm>
            <a:off x="3618600" y="3836572"/>
            <a:ext cx="4954800" cy="5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730" name="Google Shape;1730;p28"/>
          <p:cNvGrpSpPr/>
          <p:nvPr/>
        </p:nvGrpSpPr>
        <p:grpSpPr>
          <a:xfrm flipH="1">
            <a:off x="666709" y="5653767"/>
            <a:ext cx="1385143" cy="1385184"/>
            <a:chOff x="5881689" y="3300040"/>
            <a:chExt cx="1038857" cy="1038888"/>
          </a:xfrm>
        </p:grpSpPr>
        <p:sp>
          <p:nvSpPr>
            <p:cNvPr id="1731" name="Google Shape;1731;p28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732" name="Google Shape;1732;p28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733" name="Google Shape;1733;p28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4" name="Google Shape;1734;p28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5" name="Google Shape;1735;p28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6" name="Google Shape;1736;p28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7" name="Google Shape;1737;p28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8" name="Google Shape;1738;p28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9" name="Google Shape;1739;p28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0" name="Google Shape;1740;p28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1" name="Google Shape;1741;p28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2" name="Google Shape;1742;p28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3" name="Google Shape;1743;p28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4" name="Google Shape;1744;p28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5" name="Google Shape;1745;p28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6" name="Google Shape;1746;p28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7" name="Google Shape;1747;p28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1748" name="Google Shape;1748;p28"/>
          <p:cNvGrpSpPr/>
          <p:nvPr/>
        </p:nvGrpSpPr>
        <p:grpSpPr>
          <a:xfrm rot="10800000">
            <a:off x="-639102" y="4190539"/>
            <a:ext cx="4350587" cy="3304955"/>
            <a:chOff x="6364688" y="-473685"/>
            <a:chExt cx="3262940" cy="2478716"/>
          </a:xfrm>
        </p:grpSpPr>
        <p:sp>
          <p:nvSpPr>
            <p:cNvPr id="1749" name="Google Shape;1749;p28"/>
            <p:cNvSpPr/>
            <p:nvPr/>
          </p:nvSpPr>
          <p:spPr>
            <a:xfrm rot="10800000" flipH="1">
              <a:off x="9192213" y="-4721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0" name="Google Shape;1750;p28"/>
            <p:cNvSpPr/>
            <p:nvPr/>
          </p:nvSpPr>
          <p:spPr>
            <a:xfrm rot="10800000" flipH="1">
              <a:off x="8540582" y="-953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1" name="Google Shape;1751;p28"/>
            <p:cNvSpPr/>
            <p:nvPr/>
          </p:nvSpPr>
          <p:spPr>
            <a:xfrm rot="10800000" flipH="1">
              <a:off x="8322440" y="-473685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2" name="Google Shape;1752;p28"/>
            <p:cNvSpPr/>
            <p:nvPr/>
          </p:nvSpPr>
          <p:spPr>
            <a:xfrm rot="10800000" flipH="1">
              <a:off x="7018214" y="-4721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3" name="Google Shape;1753;p28"/>
            <p:cNvSpPr/>
            <p:nvPr/>
          </p:nvSpPr>
          <p:spPr>
            <a:xfrm rot="10800000" flipH="1">
              <a:off x="9192213" y="281486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4" name="Google Shape;1754;p28"/>
            <p:cNvSpPr/>
            <p:nvPr/>
          </p:nvSpPr>
          <p:spPr>
            <a:xfrm rot="10800000" flipH="1">
              <a:off x="8757793" y="28148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5" name="Google Shape;1755;p28"/>
            <p:cNvSpPr/>
            <p:nvPr/>
          </p:nvSpPr>
          <p:spPr>
            <a:xfrm rot="10800000" flipH="1">
              <a:off x="8975003" y="65733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6" name="Google Shape;1756;p28"/>
            <p:cNvSpPr/>
            <p:nvPr/>
          </p:nvSpPr>
          <p:spPr>
            <a:xfrm rot="10800000" flipH="1">
              <a:off x="7888019" y="75616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7" name="Google Shape;1757;p28"/>
            <p:cNvSpPr/>
            <p:nvPr/>
          </p:nvSpPr>
          <p:spPr>
            <a:xfrm rot="10800000" flipH="1">
              <a:off x="8540582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8" name="Google Shape;1758;p28"/>
            <p:cNvSpPr/>
            <p:nvPr/>
          </p:nvSpPr>
          <p:spPr>
            <a:xfrm rot="10800000" flipH="1">
              <a:off x="6364688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9" name="Google Shape;1759;p28"/>
            <p:cNvSpPr/>
            <p:nvPr/>
          </p:nvSpPr>
          <p:spPr>
            <a:xfrm rot="10800000" flipH="1">
              <a:off x="9192213" y="29321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0" name="Google Shape;1760;p28"/>
            <p:cNvSpPr/>
            <p:nvPr/>
          </p:nvSpPr>
          <p:spPr>
            <a:xfrm rot="10800000" flipH="1">
              <a:off x="8975003" y="40613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1" name="Google Shape;1761;p28"/>
            <p:cNvSpPr/>
            <p:nvPr/>
          </p:nvSpPr>
          <p:spPr>
            <a:xfrm rot="10800000" flipH="1">
              <a:off x="8540582" y="150163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62" name="Google Shape;1762;p28"/>
          <p:cNvGrpSpPr/>
          <p:nvPr/>
        </p:nvGrpSpPr>
        <p:grpSpPr>
          <a:xfrm rot="10800000" flipH="1">
            <a:off x="10140150" y="-180949"/>
            <a:ext cx="1385143" cy="1385184"/>
            <a:chOff x="5881689" y="3300040"/>
            <a:chExt cx="1038857" cy="1038888"/>
          </a:xfrm>
        </p:grpSpPr>
        <p:sp>
          <p:nvSpPr>
            <p:cNvPr id="1763" name="Google Shape;1763;p28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764" name="Google Shape;1764;p28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765" name="Google Shape;1765;p28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6" name="Google Shape;1766;p28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7" name="Google Shape;1767;p28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8" name="Google Shape;1768;p28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9" name="Google Shape;1769;p28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0" name="Google Shape;1770;p28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1" name="Google Shape;1771;p28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2" name="Google Shape;1772;p28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3" name="Google Shape;1773;p28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4" name="Google Shape;1774;p28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5" name="Google Shape;1775;p28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6" name="Google Shape;1776;p28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7" name="Google Shape;1777;p28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8" name="Google Shape;1778;p28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9" name="Google Shape;1779;p28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1780" name="Google Shape;1780;p28"/>
          <p:cNvGrpSpPr/>
          <p:nvPr/>
        </p:nvGrpSpPr>
        <p:grpSpPr>
          <a:xfrm>
            <a:off x="8480515" y="-637494"/>
            <a:ext cx="4350587" cy="3304955"/>
            <a:chOff x="6364688" y="-473685"/>
            <a:chExt cx="3262940" cy="2478716"/>
          </a:xfrm>
        </p:grpSpPr>
        <p:sp>
          <p:nvSpPr>
            <p:cNvPr id="1781" name="Google Shape;1781;p28"/>
            <p:cNvSpPr/>
            <p:nvPr/>
          </p:nvSpPr>
          <p:spPr>
            <a:xfrm rot="10800000" flipH="1">
              <a:off x="9192213" y="-4721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2" name="Google Shape;1782;p28"/>
            <p:cNvSpPr/>
            <p:nvPr/>
          </p:nvSpPr>
          <p:spPr>
            <a:xfrm rot="10800000" flipH="1">
              <a:off x="8540582" y="-953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3" name="Google Shape;1783;p28"/>
            <p:cNvSpPr/>
            <p:nvPr/>
          </p:nvSpPr>
          <p:spPr>
            <a:xfrm rot="10800000" flipH="1">
              <a:off x="8322440" y="-473685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4" name="Google Shape;1784;p28"/>
            <p:cNvSpPr/>
            <p:nvPr/>
          </p:nvSpPr>
          <p:spPr>
            <a:xfrm rot="10800000" flipH="1">
              <a:off x="7018214" y="-4721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5" name="Google Shape;1785;p28"/>
            <p:cNvSpPr/>
            <p:nvPr/>
          </p:nvSpPr>
          <p:spPr>
            <a:xfrm rot="10800000" flipH="1">
              <a:off x="9192213" y="281486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6" name="Google Shape;1786;p28"/>
            <p:cNvSpPr/>
            <p:nvPr/>
          </p:nvSpPr>
          <p:spPr>
            <a:xfrm rot="10800000" flipH="1">
              <a:off x="8757793" y="28148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7" name="Google Shape;1787;p28"/>
            <p:cNvSpPr/>
            <p:nvPr/>
          </p:nvSpPr>
          <p:spPr>
            <a:xfrm rot="10800000" flipH="1">
              <a:off x="8975003" y="65733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8" name="Google Shape;1788;p28"/>
            <p:cNvSpPr/>
            <p:nvPr/>
          </p:nvSpPr>
          <p:spPr>
            <a:xfrm rot="10800000" flipH="1">
              <a:off x="7888019" y="75616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9" name="Google Shape;1789;p28"/>
            <p:cNvSpPr/>
            <p:nvPr/>
          </p:nvSpPr>
          <p:spPr>
            <a:xfrm rot="10800000" flipH="1">
              <a:off x="8540582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0" name="Google Shape;1790;p28"/>
            <p:cNvSpPr/>
            <p:nvPr/>
          </p:nvSpPr>
          <p:spPr>
            <a:xfrm rot="10800000" flipH="1">
              <a:off x="6364688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1" name="Google Shape;1791;p28"/>
            <p:cNvSpPr/>
            <p:nvPr/>
          </p:nvSpPr>
          <p:spPr>
            <a:xfrm rot="10800000" flipH="1">
              <a:off x="9192213" y="29321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2" name="Google Shape;1792;p28"/>
            <p:cNvSpPr/>
            <p:nvPr/>
          </p:nvSpPr>
          <p:spPr>
            <a:xfrm rot="10800000" flipH="1">
              <a:off x="8975003" y="40613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3" name="Google Shape;1793;p28"/>
            <p:cNvSpPr/>
            <p:nvPr/>
          </p:nvSpPr>
          <p:spPr>
            <a:xfrm rot="10800000" flipH="1">
              <a:off x="8540582" y="150163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3838958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29"/>
          <p:cNvSpPr txBox="1">
            <a:spLocks noGrp="1"/>
          </p:cNvSpPr>
          <p:nvPr>
            <p:ph type="title"/>
          </p:nvPr>
        </p:nvSpPr>
        <p:spPr>
          <a:xfrm>
            <a:off x="956000" y="539633"/>
            <a:ext cx="10280000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796" name="Google Shape;1796;p29"/>
          <p:cNvGrpSpPr/>
          <p:nvPr/>
        </p:nvGrpSpPr>
        <p:grpSpPr>
          <a:xfrm rot="10800000" flipH="1">
            <a:off x="10145886" y="-175036"/>
            <a:ext cx="1385143" cy="1385184"/>
            <a:chOff x="5881689" y="3300040"/>
            <a:chExt cx="1038857" cy="1038888"/>
          </a:xfrm>
        </p:grpSpPr>
        <p:sp>
          <p:nvSpPr>
            <p:cNvPr id="1797" name="Google Shape;1797;p29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798" name="Google Shape;1798;p29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799" name="Google Shape;1799;p29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0" name="Google Shape;1800;p29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1" name="Google Shape;1801;p29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2" name="Google Shape;1802;p29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3" name="Google Shape;1803;p29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4" name="Google Shape;1804;p29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5" name="Google Shape;1805;p29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6" name="Google Shape;1806;p29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7" name="Google Shape;1807;p29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8" name="Google Shape;1808;p29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9" name="Google Shape;1809;p29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0" name="Google Shape;1810;p29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1" name="Google Shape;1811;p29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2" name="Google Shape;1812;p29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3" name="Google Shape;1813;p29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1814" name="Google Shape;1814;p29"/>
          <p:cNvGrpSpPr/>
          <p:nvPr/>
        </p:nvGrpSpPr>
        <p:grpSpPr>
          <a:xfrm>
            <a:off x="8486251" y="-631580"/>
            <a:ext cx="4350587" cy="3304955"/>
            <a:chOff x="6364688" y="-473685"/>
            <a:chExt cx="3262940" cy="2478716"/>
          </a:xfrm>
        </p:grpSpPr>
        <p:sp>
          <p:nvSpPr>
            <p:cNvPr id="1815" name="Google Shape;1815;p29"/>
            <p:cNvSpPr/>
            <p:nvPr/>
          </p:nvSpPr>
          <p:spPr>
            <a:xfrm rot="10800000" flipH="1">
              <a:off x="9192213" y="-4721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6" name="Google Shape;1816;p29"/>
            <p:cNvSpPr/>
            <p:nvPr/>
          </p:nvSpPr>
          <p:spPr>
            <a:xfrm rot="10800000" flipH="1">
              <a:off x="8540582" y="-953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7" name="Google Shape;1817;p29"/>
            <p:cNvSpPr/>
            <p:nvPr/>
          </p:nvSpPr>
          <p:spPr>
            <a:xfrm rot="10800000" flipH="1">
              <a:off x="8322440" y="-473685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8" name="Google Shape;1818;p29"/>
            <p:cNvSpPr/>
            <p:nvPr/>
          </p:nvSpPr>
          <p:spPr>
            <a:xfrm rot="10800000" flipH="1">
              <a:off x="7018214" y="-4721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9" name="Google Shape;1819;p29"/>
            <p:cNvSpPr/>
            <p:nvPr/>
          </p:nvSpPr>
          <p:spPr>
            <a:xfrm rot="10800000" flipH="1">
              <a:off x="9192213" y="281486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0" name="Google Shape;1820;p29"/>
            <p:cNvSpPr/>
            <p:nvPr/>
          </p:nvSpPr>
          <p:spPr>
            <a:xfrm rot="10800000" flipH="1">
              <a:off x="8757793" y="28148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1" name="Google Shape;1821;p29"/>
            <p:cNvSpPr/>
            <p:nvPr/>
          </p:nvSpPr>
          <p:spPr>
            <a:xfrm rot="10800000" flipH="1">
              <a:off x="8975003" y="65733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2" name="Google Shape;1822;p29"/>
            <p:cNvSpPr/>
            <p:nvPr/>
          </p:nvSpPr>
          <p:spPr>
            <a:xfrm rot="10800000" flipH="1">
              <a:off x="7888019" y="75616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3" name="Google Shape;1823;p29"/>
            <p:cNvSpPr/>
            <p:nvPr/>
          </p:nvSpPr>
          <p:spPr>
            <a:xfrm rot="10800000" flipH="1">
              <a:off x="8540582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4" name="Google Shape;1824;p29"/>
            <p:cNvSpPr/>
            <p:nvPr/>
          </p:nvSpPr>
          <p:spPr>
            <a:xfrm rot="10800000" flipH="1">
              <a:off x="6364688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5" name="Google Shape;1825;p29"/>
            <p:cNvSpPr/>
            <p:nvPr/>
          </p:nvSpPr>
          <p:spPr>
            <a:xfrm rot="10800000" flipH="1">
              <a:off x="9192213" y="29321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6" name="Google Shape;1826;p29"/>
            <p:cNvSpPr/>
            <p:nvPr/>
          </p:nvSpPr>
          <p:spPr>
            <a:xfrm rot="10800000" flipH="1">
              <a:off x="8975003" y="40613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7" name="Google Shape;1827;p29"/>
            <p:cNvSpPr/>
            <p:nvPr/>
          </p:nvSpPr>
          <p:spPr>
            <a:xfrm rot="10800000" flipH="1">
              <a:off x="8540582" y="150163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828" name="Google Shape;1828;p29"/>
          <p:cNvSpPr txBox="1">
            <a:spLocks noGrp="1"/>
          </p:cNvSpPr>
          <p:nvPr>
            <p:ph type="subTitle" idx="1"/>
          </p:nvPr>
        </p:nvSpPr>
        <p:spPr>
          <a:xfrm>
            <a:off x="1524767" y="3031867"/>
            <a:ext cx="4148800" cy="13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829" name="Google Shape;1829;p29"/>
          <p:cNvSpPr txBox="1">
            <a:spLocks noGrp="1"/>
          </p:cNvSpPr>
          <p:nvPr>
            <p:ph type="title" idx="2"/>
          </p:nvPr>
        </p:nvSpPr>
        <p:spPr>
          <a:xfrm>
            <a:off x="1524767" y="2462333"/>
            <a:ext cx="4148800" cy="7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665816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 preserve="1">
  <p:cSld name="Title and list"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30"/>
          <p:cNvSpPr txBox="1">
            <a:spLocks noGrp="1"/>
          </p:cNvSpPr>
          <p:nvPr>
            <p:ph type="title"/>
          </p:nvPr>
        </p:nvSpPr>
        <p:spPr>
          <a:xfrm>
            <a:off x="956000" y="539633"/>
            <a:ext cx="10280000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832" name="Google Shape;1832;p30"/>
          <p:cNvSpPr txBox="1">
            <a:spLocks noGrp="1"/>
          </p:cNvSpPr>
          <p:nvPr>
            <p:ph type="subTitle" idx="1"/>
          </p:nvPr>
        </p:nvSpPr>
        <p:spPr>
          <a:xfrm>
            <a:off x="1524767" y="2353100"/>
            <a:ext cx="6318000" cy="27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833" name="Google Shape;1833;p30"/>
          <p:cNvGrpSpPr/>
          <p:nvPr/>
        </p:nvGrpSpPr>
        <p:grpSpPr>
          <a:xfrm>
            <a:off x="5199690" y="1811616"/>
            <a:ext cx="7857396" cy="5430912"/>
            <a:chOff x="3747367" y="1410331"/>
            <a:chExt cx="5893047" cy="4073184"/>
          </a:xfrm>
        </p:grpSpPr>
        <p:sp>
          <p:nvSpPr>
            <p:cNvPr id="1834" name="Google Shape;1834;p30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5" name="Google Shape;1835;p30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6" name="Google Shape;1836;p30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7" name="Google Shape;1837;p30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8" name="Google Shape;1838;p30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9" name="Google Shape;1839;p30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0" name="Google Shape;1840;p30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1" name="Google Shape;1841;p30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2" name="Google Shape;1842;p30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3" name="Google Shape;1843;p30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4" name="Google Shape;1844;p30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5" name="Google Shape;1845;p30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6" name="Google Shape;1846;p30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7" name="Google Shape;1847;p30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8" name="Google Shape;1848;p30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9" name="Google Shape;1849;p30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0" name="Google Shape;1850;p30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1" name="Google Shape;1851;p30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2" name="Google Shape;1852;p30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3" name="Google Shape;1853;p30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4" name="Google Shape;1854;p30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5" name="Google Shape;1855;p30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3" name="Google Shape;1863;p30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4" name="Google Shape;1864;p30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7" name="Google Shape;1867;p30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8" name="Google Shape;1868;p30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1871" name="Google Shape;1871;p30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2" name="Google Shape;1872;p30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3" name="Google Shape;1873;p30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5" name="Google Shape;1875;p30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6" name="Google Shape;1876;p30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7" name="Google Shape;1877;p30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8" name="Google Shape;1878;p30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9" name="Google Shape;1879;p30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0" name="Google Shape;1880;p30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1" name="Google Shape;1881;p30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2" name="Google Shape;1882;p30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6812857" y="225176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4" name="Google Shape;1884;p30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5" name="Google Shape;1885;p30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6" name="Google Shape;1886;p30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7" name="Google Shape;1887;p30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8" name="Google Shape;1888;p30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9" name="Google Shape;1889;p30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0" name="Google Shape;1890;p30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1" name="Google Shape;1891;p30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2" name="Google Shape;1892;p30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3" name="Google Shape;1893;p30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4" name="Google Shape;1894;p30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5" name="Google Shape;1895;p30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6" name="Google Shape;1896;p30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97" name="Google Shape;1897;p30"/>
          <p:cNvGrpSpPr/>
          <p:nvPr/>
        </p:nvGrpSpPr>
        <p:grpSpPr>
          <a:xfrm>
            <a:off x="8947021" y="2788747"/>
            <a:ext cx="678776" cy="675917"/>
            <a:chOff x="6557866" y="2143179"/>
            <a:chExt cx="509082" cy="506938"/>
          </a:xfrm>
        </p:grpSpPr>
        <p:sp>
          <p:nvSpPr>
            <p:cNvPr id="1898" name="Google Shape;1898;p30"/>
            <p:cNvSpPr/>
            <p:nvPr/>
          </p:nvSpPr>
          <p:spPr>
            <a:xfrm>
              <a:off x="6557866" y="2384220"/>
              <a:ext cx="25540" cy="23427"/>
            </a:xfrm>
            <a:custGeom>
              <a:avLst/>
              <a:gdLst/>
              <a:ahLst/>
              <a:cxnLst/>
              <a:rect l="l" t="t" r="r" b="b"/>
              <a:pathLst>
                <a:path w="822" h="754" extrusionOk="0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9" name="Google Shape;1899;p30"/>
            <p:cNvSpPr/>
            <p:nvPr/>
          </p:nvSpPr>
          <p:spPr>
            <a:xfrm>
              <a:off x="6639083" y="2303718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0" name="Google Shape;1900;p30"/>
            <p:cNvSpPr/>
            <p:nvPr/>
          </p:nvSpPr>
          <p:spPr>
            <a:xfrm>
              <a:off x="6719368" y="2223433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1" name="Google Shape;1901;p30"/>
            <p:cNvSpPr/>
            <p:nvPr/>
          </p:nvSpPr>
          <p:spPr>
            <a:xfrm>
              <a:off x="6798689" y="2143179"/>
              <a:ext cx="25540" cy="22464"/>
            </a:xfrm>
            <a:custGeom>
              <a:avLst/>
              <a:gdLst/>
              <a:ahLst/>
              <a:cxnLst/>
              <a:rect l="l" t="t" r="r" b="b"/>
              <a:pathLst>
                <a:path w="822" h="723" extrusionOk="0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2" name="Google Shape;1902;p30"/>
            <p:cNvSpPr/>
            <p:nvPr/>
          </p:nvSpPr>
          <p:spPr>
            <a:xfrm>
              <a:off x="671843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3" name="Google Shape;1903;p30"/>
            <p:cNvSpPr/>
            <p:nvPr/>
          </p:nvSpPr>
          <p:spPr>
            <a:xfrm>
              <a:off x="6798689" y="230396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4" name="Google Shape;1904;p30"/>
            <p:cNvSpPr/>
            <p:nvPr/>
          </p:nvSpPr>
          <p:spPr>
            <a:xfrm>
              <a:off x="6879906" y="222368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5" name="Google Shape;1905;p30"/>
            <p:cNvSpPr/>
            <p:nvPr/>
          </p:nvSpPr>
          <p:spPr>
            <a:xfrm>
              <a:off x="6798689" y="246543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6" name="Google Shape;1906;p30"/>
            <p:cNvSpPr/>
            <p:nvPr/>
          </p:nvSpPr>
          <p:spPr>
            <a:xfrm>
              <a:off x="687990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7" name="Google Shape;1907;p30"/>
            <p:cNvSpPr/>
            <p:nvPr/>
          </p:nvSpPr>
          <p:spPr>
            <a:xfrm>
              <a:off x="6960191" y="2303967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8" name="Google Shape;1908;p30"/>
            <p:cNvSpPr/>
            <p:nvPr/>
          </p:nvSpPr>
          <p:spPr>
            <a:xfrm>
              <a:off x="6881802" y="2546437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9" name="Google Shape;1909;p30"/>
            <p:cNvSpPr/>
            <p:nvPr/>
          </p:nvSpPr>
          <p:spPr>
            <a:xfrm>
              <a:off x="6961123" y="2465220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0" name="Google Shape;1910;p30"/>
            <p:cNvSpPr/>
            <p:nvPr/>
          </p:nvSpPr>
          <p:spPr>
            <a:xfrm>
              <a:off x="7040445" y="2384220"/>
              <a:ext cx="26503" cy="23427"/>
            </a:xfrm>
            <a:custGeom>
              <a:avLst/>
              <a:gdLst/>
              <a:ahLst/>
              <a:cxnLst/>
              <a:rect l="l" t="t" r="r" b="b"/>
              <a:pathLst>
                <a:path w="853" h="754" extrusionOk="0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1" name="Google Shape;1911;p30"/>
            <p:cNvSpPr/>
            <p:nvPr/>
          </p:nvSpPr>
          <p:spPr>
            <a:xfrm>
              <a:off x="6638151" y="2464505"/>
              <a:ext cx="26472" cy="23396"/>
            </a:xfrm>
            <a:custGeom>
              <a:avLst/>
              <a:gdLst/>
              <a:ahLst/>
              <a:cxnLst/>
              <a:rect l="l" t="t" r="r" b="b"/>
              <a:pathLst>
                <a:path w="852" h="753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2" name="Google Shape;1912;p30"/>
            <p:cNvSpPr/>
            <p:nvPr/>
          </p:nvSpPr>
          <p:spPr>
            <a:xfrm>
              <a:off x="6718436" y="254572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3" name="Google Shape;1913;p30"/>
            <p:cNvSpPr/>
            <p:nvPr/>
          </p:nvSpPr>
          <p:spPr>
            <a:xfrm>
              <a:off x="6798689" y="262600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14" name="Google Shape;1914;p30"/>
          <p:cNvGrpSpPr/>
          <p:nvPr/>
        </p:nvGrpSpPr>
        <p:grpSpPr>
          <a:xfrm>
            <a:off x="11023450" y="3367022"/>
            <a:ext cx="1392681" cy="1386716"/>
            <a:chOff x="8115187" y="2576885"/>
            <a:chExt cx="1044511" cy="1040037"/>
          </a:xfrm>
        </p:grpSpPr>
        <p:sp>
          <p:nvSpPr>
            <p:cNvPr id="1915" name="Google Shape;1915;p30"/>
            <p:cNvSpPr/>
            <p:nvPr/>
          </p:nvSpPr>
          <p:spPr>
            <a:xfrm>
              <a:off x="8115187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48" y="1"/>
                  </a:moveTo>
                  <a:cubicBezTo>
                    <a:pt x="654" y="1"/>
                    <a:pt x="456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31" y="62"/>
                    <a:pt x="1041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6" name="Google Shape;1916;p30"/>
            <p:cNvSpPr/>
            <p:nvPr/>
          </p:nvSpPr>
          <p:spPr>
            <a:xfrm>
              <a:off x="8281381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7" name="Google Shape;1917;p30"/>
            <p:cNvSpPr/>
            <p:nvPr/>
          </p:nvSpPr>
          <p:spPr>
            <a:xfrm>
              <a:off x="8446673" y="2742147"/>
              <a:ext cx="51949" cy="47506"/>
            </a:xfrm>
            <a:custGeom>
              <a:avLst/>
              <a:gdLst/>
              <a:ahLst/>
              <a:cxnLst/>
              <a:rect l="l" t="t" r="r" b="b"/>
              <a:pathLst>
                <a:path w="1672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8" name="Google Shape;1918;p30"/>
            <p:cNvSpPr/>
            <p:nvPr/>
          </p:nvSpPr>
          <p:spPr>
            <a:xfrm>
              <a:off x="8611935" y="2576885"/>
              <a:ext cx="51980" cy="47475"/>
            </a:xfrm>
            <a:custGeom>
              <a:avLst/>
              <a:gdLst/>
              <a:ahLst/>
              <a:cxnLst/>
              <a:rect l="l" t="t" r="r" b="b"/>
              <a:pathLst>
                <a:path w="1673" h="152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9" name="Google Shape;1919;p30"/>
            <p:cNvSpPr/>
            <p:nvPr/>
          </p:nvSpPr>
          <p:spPr>
            <a:xfrm>
              <a:off x="8446673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0" name="Google Shape;1920;p30"/>
            <p:cNvSpPr/>
            <p:nvPr/>
          </p:nvSpPr>
          <p:spPr>
            <a:xfrm>
              <a:off x="8611935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1" name="Google Shape;1921;p30"/>
            <p:cNvSpPr/>
            <p:nvPr/>
          </p:nvSpPr>
          <p:spPr>
            <a:xfrm>
              <a:off x="8776264" y="2742395"/>
              <a:ext cx="51017" cy="47257"/>
            </a:xfrm>
            <a:custGeom>
              <a:avLst/>
              <a:gdLst/>
              <a:ahLst/>
              <a:cxnLst/>
              <a:rect l="l" t="t" r="r" b="b"/>
              <a:pathLst>
                <a:path w="1642" h="1521" extrusionOk="0">
                  <a:moveTo>
                    <a:pt x="821" y="0"/>
                  </a:moveTo>
                  <a:cubicBezTo>
                    <a:pt x="623" y="0"/>
                    <a:pt x="426" y="76"/>
                    <a:pt x="274" y="228"/>
                  </a:cubicBezTo>
                  <a:cubicBezTo>
                    <a:pt x="0" y="532"/>
                    <a:pt x="0" y="1019"/>
                    <a:pt x="274" y="1292"/>
                  </a:cubicBezTo>
                  <a:cubicBezTo>
                    <a:pt x="426" y="1444"/>
                    <a:pt x="623" y="1520"/>
                    <a:pt x="821" y="1520"/>
                  </a:cubicBezTo>
                  <a:cubicBezTo>
                    <a:pt x="1019" y="1520"/>
                    <a:pt x="1216" y="1444"/>
                    <a:pt x="1368" y="1292"/>
                  </a:cubicBezTo>
                  <a:cubicBezTo>
                    <a:pt x="1642" y="1019"/>
                    <a:pt x="1642" y="532"/>
                    <a:pt x="1368" y="228"/>
                  </a:cubicBezTo>
                  <a:cubicBezTo>
                    <a:pt x="1216" y="76"/>
                    <a:pt x="1019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2" name="Google Shape;1922;p30"/>
            <p:cNvSpPr/>
            <p:nvPr/>
          </p:nvSpPr>
          <p:spPr>
            <a:xfrm>
              <a:off x="8611935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3" name="Google Shape;1923;p30"/>
            <p:cNvSpPr/>
            <p:nvPr/>
          </p:nvSpPr>
          <p:spPr>
            <a:xfrm>
              <a:off x="8777196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25" y="1"/>
                  </a:moveTo>
                  <a:cubicBezTo>
                    <a:pt x="631" y="1"/>
                    <a:pt x="441" y="62"/>
                    <a:pt x="305" y="183"/>
                  </a:cubicBezTo>
                  <a:cubicBezTo>
                    <a:pt x="1" y="518"/>
                    <a:pt x="1" y="943"/>
                    <a:pt x="305" y="1278"/>
                  </a:cubicBezTo>
                  <a:cubicBezTo>
                    <a:pt x="457" y="1430"/>
                    <a:pt x="647" y="1506"/>
                    <a:pt x="837" y="1506"/>
                  </a:cubicBezTo>
                  <a:cubicBezTo>
                    <a:pt x="1027" y="1506"/>
                    <a:pt x="1217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7" y="62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4" name="Google Shape;1924;p30"/>
            <p:cNvSpPr/>
            <p:nvPr/>
          </p:nvSpPr>
          <p:spPr>
            <a:xfrm>
              <a:off x="8942457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5" name="Google Shape;1925;p30"/>
            <p:cNvSpPr/>
            <p:nvPr/>
          </p:nvSpPr>
          <p:spPr>
            <a:xfrm>
              <a:off x="8777196" y="340418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1" y="0"/>
                    <a:pt x="441" y="68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7" y="68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6" name="Google Shape;1926;p30"/>
            <p:cNvSpPr/>
            <p:nvPr/>
          </p:nvSpPr>
          <p:spPr>
            <a:xfrm>
              <a:off x="8942457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9107750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8282344" y="3237713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8446673" y="3404404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8"/>
                    <a:pt x="304" y="1292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8" y="1498"/>
                    <a:pt x="1216" y="1429"/>
                    <a:pt x="1368" y="1292"/>
                  </a:cubicBezTo>
                  <a:cubicBezTo>
                    <a:pt x="1672" y="988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8611935" y="3569665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45"/>
                    <a:pt x="631" y="1521"/>
                    <a:pt x="825" y="1521"/>
                  </a:cubicBezTo>
                  <a:cubicBezTo>
                    <a:pt x="1019" y="1521"/>
                    <a:pt x="1216" y="1445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31" name="Google Shape;1931;p30"/>
          <p:cNvGrpSpPr/>
          <p:nvPr/>
        </p:nvGrpSpPr>
        <p:grpSpPr>
          <a:xfrm>
            <a:off x="8045453" y="4331227"/>
            <a:ext cx="1385143" cy="1385184"/>
            <a:chOff x="5881689" y="3300040"/>
            <a:chExt cx="1038857" cy="1038888"/>
          </a:xfrm>
        </p:grpSpPr>
        <p:sp>
          <p:nvSpPr>
            <p:cNvPr id="1932" name="Google Shape;1932;p30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933" name="Google Shape;1933;p30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934" name="Google Shape;1934;p30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35" name="Google Shape;1935;p30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36" name="Google Shape;1936;p30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37" name="Google Shape;1937;p30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38" name="Google Shape;1938;p30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39" name="Google Shape;1939;p30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40" name="Google Shape;1940;p30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41" name="Google Shape;1941;p30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42" name="Google Shape;1942;p30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43" name="Google Shape;1943;p30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44" name="Google Shape;1944;p30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45" name="Google Shape;1945;p30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46" name="Google Shape;1946;p30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47" name="Google Shape;1947;p30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48" name="Google Shape;1948;p30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1949" name="Google Shape;1949;p30"/>
          <p:cNvGrpSpPr/>
          <p:nvPr/>
        </p:nvGrpSpPr>
        <p:grpSpPr>
          <a:xfrm>
            <a:off x="9300323" y="5538249"/>
            <a:ext cx="1385143" cy="1386427"/>
            <a:chOff x="7203842" y="4586307"/>
            <a:chExt cx="1038857" cy="1039820"/>
          </a:xfrm>
        </p:grpSpPr>
        <p:sp>
          <p:nvSpPr>
            <p:cNvPr id="1950" name="Google Shape;1950;p30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2" name="Google Shape;1952;p30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3" name="Google Shape;1953;p30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6" name="Google Shape;1956;p30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7" name="Google Shape;1957;p30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8" name="Google Shape;1958;p30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9" name="Google Shape;1959;p30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0" name="Google Shape;1960;p30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1" name="Google Shape;1961;p30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2" name="Google Shape;1962;p30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3" name="Google Shape;1963;p30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4" name="Google Shape;1964;p30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5" name="Google Shape;1965;p30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3883723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31"/>
          <p:cNvSpPr txBox="1">
            <a:spLocks noGrp="1"/>
          </p:cNvSpPr>
          <p:nvPr>
            <p:ph type="title"/>
          </p:nvPr>
        </p:nvSpPr>
        <p:spPr>
          <a:xfrm>
            <a:off x="1524767" y="2694600"/>
            <a:ext cx="2987200" cy="14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968" name="Google Shape;1968;p31"/>
          <p:cNvGrpSpPr/>
          <p:nvPr/>
        </p:nvGrpSpPr>
        <p:grpSpPr>
          <a:xfrm flipH="1">
            <a:off x="-2185241" y="2726016"/>
            <a:ext cx="7857396" cy="5430912"/>
            <a:chOff x="3747367" y="1410331"/>
            <a:chExt cx="5893047" cy="4073184"/>
          </a:xfrm>
        </p:grpSpPr>
        <p:sp>
          <p:nvSpPr>
            <p:cNvPr id="1969" name="Google Shape;1969;p31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0" name="Google Shape;1970;p31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6" name="Google Shape;1986;p31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7" name="Google Shape;1987;p31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3" name="Google Shape;2003;p31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4" name="Google Shape;2004;p31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5" name="Google Shape;2005;p31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2006" name="Google Shape;2006;p31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7" name="Google Shape;2007;p31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8" name="Google Shape;2008;p31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9" name="Google Shape;2009;p31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0" name="Google Shape;2010;p31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1" name="Google Shape;2011;p31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2" name="Google Shape;2012;p31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3" name="Google Shape;2013;p31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4" name="Google Shape;2014;p31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5" name="Google Shape;2015;p31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6" name="Google Shape;2016;p31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7" name="Google Shape;2017;p31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8" name="Google Shape;2018;p31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9" name="Google Shape;2019;p31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0" name="Google Shape;2020;p31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1" name="Google Shape;2021;p31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2" name="Google Shape;2022;p31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3" name="Google Shape;2023;p31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4" name="Google Shape;2024;p31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5" name="Google Shape;2025;p31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6" name="Google Shape;2026;p31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7" name="Google Shape;2027;p31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8" name="Google Shape;2028;p31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9" name="Google Shape;2029;p31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0" name="Google Shape;2030;p31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31" name="Google Shape;2031;p31"/>
          <p:cNvGrpSpPr/>
          <p:nvPr/>
        </p:nvGrpSpPr>
        <p:grpSpPr>
          <a:xfrm flipH="1">
            <a:off x="1441249" y="5245627"/>
            <a:ext cx="1385143" cy="1385184"/>
            <a:chOff x="5881689" y="3300040"/>
            <a:chExt cx="1038857" cy="1038888"/>
          </a:xfrm>
        </p:grpSpPr>
        <p:sp>
          <p:nvSpPr>
            <p:cNvPr id="2032" name="Google Shape;2032;p31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033" name="Google Shape;2033;p31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2034" name="Google Shape;2034;p31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35" name="Google Shape;2035;p31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36" name="Google Shape;2036;p31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37" name="Google Shape;2037;p31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38" name="Google Shape;2038;p31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39" name="Google Shape;2039;p31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40" name="Google Shape;2040;p31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41" name="Google Shape;2041;p31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42" name="Google Shape;2042;p31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43" name="Google Shape;2043;p31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44" name="Google Shape;2044;p31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45" name="Google Shape;2045;p31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46" name="Google Shape;2046;p31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47" name="Google Shape;2047;p31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48" name="Google Shape;2048;p31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2049" name="Google Shape;2049;p31"/>
          <p:cNvGrpSpPr/>
          <p:nvPr/>
        </p:nvGrpSpPr>
        <p:grpSpPr>
          <a:xfrm flipH="1">
            <a:off x="186379" y="6452649"/>
            <a:ext cx="1385143" cy="1386427"/>
            <a:chOff x="7203842" y="4586307"/>
            <a:chExt cx="1038857" cy="1039820"/>
          </a:xfrm>
        </p:grpSpPr>
        <p:sp>
          <p:nvSpPr>
            <p:cNvPr id="2050" name="Google Shape;2050;p31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1" name="Google Shape;2051;p31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2" name="Google Shape;2052;p31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3" name="Google Shape;2053;p31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4" name="Google Shape;2054;p31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5" name="Google Shape;2055;p31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7" name="Google Shape;2057;p31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8" name="Google Shape;2058;p31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9" name="Google Shape;2059;p31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0" name="Google Shape;2060;p31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1" name="Google Shape;2061;p31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2" name="Google Shape;2062;p31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3" name="Google Shape;2063;p31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4" name="Google Shape;2064;p31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5" name="Google Shape;2065;p31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66" name="Google Shape;2066;p31"/>
          <p:cNvGrpSpPr/>
          <p:nvPr/>
        </p:nvGrpSpPr>
        <p:grpSpPr>
          <a:xfrm rot="10800000" flipH="1">
            <a:off x="6507655" y="-1298136"/>
            <a:ext cx="7857396" cy="5430912"/>
            <a:chOff x="3747367" y="1410331"/>
            <a:chExt cx="5893047" cy="4073184"/>
          </a:xfrm>
        </p:grpSpPr>
        <p:sp>
          <p:nvSpPr>
            <p:cNvPr id="2067" name="Google Shape;2067;p31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8" name="Google Shape;2068;p31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9" name="Google Shape;2069;p31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0" name="Google Shape;2070;p31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1" name="Google Shape;2071;p31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2" name="Google Shape;2072;p31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3" name="Google Shape;2073;p31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4" name="Google Shape;2074;p31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5" name="Google Shape;2075;p31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6" name="Google Shape;2076;p31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7" name="Google Shape;2077;p31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8" name="Google Shape;2078;p31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9" name="Google Shape;2079;p31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0" name="Google Shape;2080;p31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1" name="Google Shape;2081;p31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2" name="Google Shape;2082;p31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3" name="Google Shape;2083;p31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4" name="Google Shape;2084;p31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5" name="Google Shape;2085;p31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6" name="Google Shape;2086;p31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7" name="Google Shape;2087;p31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8" name="Google Shape;2088;p31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9" name="Google Shape;2089;p31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0" name="Google Shape;2090;p31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1" name="Google Shape;2091;p31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2" name="Google Shape;2092;p31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3" name="Google Shape;2093;p31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4" name="Google Shape;2094;p31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5" name="Google Shape;2095;p31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6" name="Google Shape;2096;p31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7" name="Google Shape;2097;p31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8" name="Google Shape;2098;p31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9" name="Google Shape;2099;p31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0" name="Google Shape;2100;p31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1" name="Google Shape;2101;p31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2" name="Google Shape;2102;p31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3" name="Google Shape;2103;p31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2104" name="Google Shape;2104;p31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5" name="Google Shape;2105;p31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6" name="Google Shape;2106;p31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7" name="Google Shape;2107;p31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8" name="Google Shape;2108;p31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9" name="Google Shape;2109;p31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0" name="Google Shape;2110;p31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1" name="Google Shape;2111;p31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2" name="Google Shape;2112;p31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3" name="Google Shape;2113;p31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4" name="Google Shape;2114;p31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5" name="Google Shape;2115;p31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6" name="Google Shape;2116;p31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7" name="Google Shape;2117;p31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8" name="Google Shape;2118;p31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9" name="Google Shape;2119;p31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0" name="Google Shape;2120;p31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1" name="Google Shape;2121;p31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2" name="Google Shape;2122;p31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3" name="Google Shape;2123;p31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4" name="Google Shape;2124;p31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5" name="Google Shape;2125;p31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6" name="Google Shape;2126;p31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7" name="Google Shape;2127;p31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8" name="Google Shape;2128;p31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29" name="Google Shape;2129;p31"/>
          <p:cNvGrpSpPr/>
          <p:nvPr/>
        </p:nvGrpSpPr>
        <p:grpSpPr>
          <a:xfrm rot="10800000" flipH="1">
            <a:off x="9353418" y="227981"/>
            <a:ext cx="1385143" cy="1385184"/>
            <a:chOff x="5881689" y="3300040"/>
            <a:chExt cx="1038857" cy="1038888"/>
          </a:xfrm>
        </p:grpSpPr>
        <p:sp>
          <p:nvSpPr>
            <p:cNvPr id="2130" name="Google Shape;2130;p31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131" name="Google Shape;2131;p31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2132" name="Google Shape;2132;p31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33" name="Google Shape;2133;p31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34" name="Google Shape;2134;p31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35" name="Google Shape;2135;p31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36" name="Google Shape;2136;p31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37" name="Google Shape;2137;p31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38" name="Google Shape;2138;p31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39" name="Google Shape;2139;p31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40" name="Google Shape;2140;p31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41" name="Google Shape;2141;p31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42" name="Google Shape;2142;p31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43" name="Google Shape;2143;p31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44" name="Google Shape;2144;p31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45" name="Google Shape;2145;p31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46" name="Google Shape;2146;p31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2147" name="Google Shape;2147;p31"/>
          <p:cNvGrpSpPr/>
          <p:nvPr/>
        </p:nvGrpSpPr>
        <p:grpSpPr>
          <a:xfrm rot="10800000" flipH="1">
            <a:off x="10608289" y="-980284"/>
            <a:ext cx="1385143" cy="1386427"/>
            <a:chOff x="7203842" y="4586307"/>
            <a:chExt cx="1038857" cy="1039820"/>
          </a:xfrm>
        </p:grpSpPr>
        <p:sp>
          <p:nvSpPr>
            <p:cNvPr id="2148" name="Google Shape;2148;p31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9" name="Google Shape;2149;p31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0" name="Google Shape;2150;p31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1" name="Google Shape;2151;p31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2" name="Google Shape;2152;p31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3" name="Google Shape;2153;p31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4" name="Google Shape;2154;p31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5" name="Google Shape;2155;p31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6" name="Google Shape;2156;p31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7" name="Google Shape;2157;p31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8" name="Google Shape;2158;p31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9" name="Google Shape;2159;p31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0" name="Google Shape;2160;p31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1" name="Google Shape;2161;p31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2" name="Google Shape;2162;p31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3" name="Google Shape;2163;p31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1641015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>
  <p:cSld name="Background"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5" name="Google Shape;2165;p32"/>
          <p:cNvGrpSpPr/>
          <p:nvPr/>
        </p:nvGrpSpPr>
        <p:grpSpPr>
          <a:xfrm flipH="1">
            <a:off x="-2185241" y="2726016"/>
            <a:ext cx="7857396" cy="5430912"/>
            <a:chOff x="3747367" y="1410331"/>
            <a:chExt cx="5893047" cy="4073184"/>
          </a:xfrm>
        </p:grpSpPr>
        <p:sp>
          <p:nvSpPr>
            <p:cNvPr id="2166" name="Google Shape;2166;p32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7" name="Google Shape;2167;p32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8" name="Google Shape;2168;p32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9" name="Google Shape;2169;p32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0" name="Google Shape;2170;p32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1" name="Google Shape;2171;p32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2" name="Google Shape;2172;p32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3" name="Google Shape;2173;p32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4" name="Google Shape;2174;p32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5" name="Google Shape;2175;p32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6" name="Google Shape;2176;p32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7" name="Google Shape;2177;p32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8" name="Google Shape;2178;p32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9" name="Google Shape;2179;p32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0" name="Google Shape;2180;p32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1" name="Google Shape;2181;p32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2" name="Google Shape;2182;p32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3" name="Google Shape;2183;p32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4" name="Google Shape;2184;p32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5" name="Google Shape;2185;p32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6" name="Google Shape;2186;p32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7" name="Google Shape;2187;p32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8" name="Google Shape;2188;p32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9" name="Google Shape;2189;p32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0" name="Google Shape;2190;p32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1" name="Google Shape;2191;p32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2" name="Google Shape;2192;p32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3" name="Google Shape;2193;p32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4" name="Google Shape;2194;p32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5" name="Google Shape;2195;p32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6" name="Google Shape;2196;p32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7" name="Google Shape;2197;p32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8" name="Google Shape;2198;p32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9" name="Google Shape;2199;p32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0" name="Google Shape;2200;p32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1" name="Google Shape;2201;p32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2" name="Google Shape;2202;p32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2203" name="Google Shape;2203;p32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4" name="Google Shape;2204;p32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5" name="Google Shape;2205;p32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6" name="Google Shape;2206;p32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7" name="Google Shape;2207;p32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8" name="Google Shape;2208;p32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9" name="Google Shape;2209;p32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0" name="Google Shape;2210;p32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1" name="Google Shape;2211;p32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2" name="Google Shape;2212;p32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3" name="Google Shape;2213;p32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4" name="Google Shape;2214;p32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5" name="Google Shape;2215;p32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6" name="Google Shape;2216;p32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7" name="Google Shape;2217;p32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8" name="Google Shape;2218;p32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9" name="Google Shape;2219;p32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0" name="Google Shape;2220;p32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1" name="Google Shape;2221;p32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2" name="Google Shape;2222;p32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3" name="Google Shape;2223;p32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4" name="Google Shape;2224;p32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5" name="Google Shape;2225;p32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6" name="Google Shape;2226;p32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7" name="Google Shape;2227;p32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28" name="Google Shape;2228;p32"/>
          <p:cNvGrpSpPr/>
          <p:nvPr/>
        </p:nvGrpSpPr>
        <p:grpSpPr>
          <a:xfrm flipH="1">
            <a:off x="1441249" y="5245627"/>
            <a:ext cx="1385143" cy="1385184"/>
            <a:chOff x="5881689" y="3300040"/>
            <a:chExt cx="1038857" cy="1038888"/>
          </a:xfrm>
        </p:grpSpPr>
        <p:sp>
          <p:nvSpPr>
            <p:cNvPr id="2229" name="Google Shape;2229;p32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230" name="Google Shape;2230;p32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2231" name="Google Shape;2231;p32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32" name="Google Shape;2232;p32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33" name="Google Shape;2233;p32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34" name="Google Shape;2234;p32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35" name="Google Shape;2235;p32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36" name="Google Shape;2236;p32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37" name="Google Shape;2237;p32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38" name="Google Shape;2238;p32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39" name="Google Shape;2239;p32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40" name="Google Shape;2240;p32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41" name="Google Shape;2241;p32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42" name="Google Shape;2242;p32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43" name="Google Shape;2243;p32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44" name="Google Shape;2244;p32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45" name="Google Shape;2245;p32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2246" name="Google Shape;2246;p32"/>
          <p:cNvGrpSpPr/>
          <p:nvPr/>
        </p:nvGrpSpPr>
        <p:grpSpPr>
          <a:xfrm flipH="1">
            <a:off x="186379" y="6452649"/>
            <a:ext cx="1385143" cy="1386427"/>
            <a:chOff x="7203842" y="4586307"/>
            <a:chExt cx="1038857" cy="1039820"/>
          </a:xfrm>
        </p:grpSpPr>
        <p:sp>
          <p:nvSpPr>
            <p:cNvPr id="2247" name="Google Shape;2247;p32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8" name="Google Shape;2248;p32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9" name="Google Shape;2249;p32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0" name="Google Shape;2250;p32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1" name="Google Shape;2251;p32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2" name="Google Shape;2252;p32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3" name="Google Shape;2253;p32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4" name="Google Shape;2254;p32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5" name="Google Shape;2255;p32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6" name="Google Shape;2256;p32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7" name="Google Shape;2257;p32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8" name="Google Shape;2258;p32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9" name="Google Shape;2259;p32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0" name="Google Shape;2260;p32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1" name="Google Shape;2261;p32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2" name="Google Shape;2262;p32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63" name="Google Shape;2263;p32"/>
          <p:cNvGrpSpPr/>
          <p:nvPr/>
        </p:nvGrpSpPr>
        <p:grpSpPr>
          <a:xfrm rot="10800000" flipH="1">
            <a:off x="6507655" y="-1298136"/>
            <a:ext cx="7857396" cy="5430912"/>
            <a:chOff x="3747367" y="1410331"/>
            <a:chExt cx="5893047" cy="4073184"/>
          </a:xfrm>
        </p:grpSpPr>
        <p:sp>
          <p:nvSpPr>
            <p:cNvPr id="2264" name="Google Shape;2264;p32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5" name="Google Shape;2265;p32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6" name="Google Shape;2266;p32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7" name="Google Shape;2267;p32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8" name="Google Shape;2268;p32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9" name="Google Shape;2269;p32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0" name="Google Shape;2270;p32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1" name="Google Shape;2271;p32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2" name="Google Shape;2272;p32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3" name="Google Shape;2273;p32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4" name="Google Shape;2274;p32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5" name="Google Shape;2275;p32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6" name="Google Shape;2276;p32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7" name="Google Shape;2277;p32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8" name="Google Shape;2278;p32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9" name="Google Shape;2279;p32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0" name="Google Shape;2280;p32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1" name="Google Shape;2281;p32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2" name="Google Shape;2282;p32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3" name="Google Shape;2283;p32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4" name="Google Shape;2284;p32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5" name="Google Shape;2285;p32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6" name="Google Shape;2286;p32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7" name="Google Shape;2287;p32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8" name="Google Shape;2288;p32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9" name="Google Shape;2289;p32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0" name="Google Shape;2290;p32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1" name="Google Shape;2291;p32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2" name="Google Shape;2292;p32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3" name="Google Shape;2293;p32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4" name="Google Shape;2294;p32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5" name="Google Shape;2295;p32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6" name="Google Shape;2296;p32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7" name="Google Shape;2297;p32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8" name="Google Shape;2298;p32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9" name="Google Shape;2299;p32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0" name="Google Shape;2300;p32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2301" name="Google Shape;2301;p32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2" name="Google Shape;2302;p32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3" name="Google Shape;2303;p32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4" name="Google Shape;2304;p32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5" name="Google Shape;2305;p32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6" name="Google Shape;2306;p32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7" name="Google Shape;2307;p32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8" name="Google Shape;2308;p32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9" name="Google Shape;2309;p32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0" name="Google Shape;2310;p32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1" name="Google Shape;2311;p32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2" name="Google Shape;2312;p32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3" name="Google Shape;2313;p32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4" name="Google Shape;2314;p32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5" name="Google Shape;2315;p32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6" name="Google Shape;2316;p32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7" name="Google Shape;2317;p32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8" name="Google Shape;2318;p32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9" name="Google Shape;2319;p32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0" name="Google Shape;2320;p32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1" name="Google Shape;2321;p32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2" name="Google Shape;2322;p32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3" name="Google Shape;2323;p32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4" name="Google Shape;2324;p32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5" name="Google Shape;2325;p32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26" name="Google Shape;2326;p32"/>
          <p:cNvGrpSpPr/>
          <p:nvPr/>
        </p:nvGrpSpPr>
        <p:grpSpPr>
          <a:xfrm rot="10800000" flipH="1">
            <a:off x="9353418" y="227981"/>
            <a:ext cx="1385143" cy="1385184"/>
            <a:chOff x="5881689" y="3300040"/>
            <a:chExt cx="1038857" cy="1038888"/>
          </a:xfrm>
        </p:grpSpPr>
        <p:sp>
          <p:nvSpPr>
            <p:cNvPr id="2327" name="Google Shape;2327;p32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328" name="Google Shape;2328;p32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2329" name="Google Shape;2329;p32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30" name="Google Shape;2330;p32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31" name="Google Shape;2331;p32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32" name="Google Shape;2332;p32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33" name="Google Shape;2333;p32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34" name="Google Shape;2334;p32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35" name="Google Shape;2335;p32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36" name="Google Shape;2336;p32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37" name="Google Shape;2337;p32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38" name="Google Shape;2338;p32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39" name="Google Shape;2339;p32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40" name="Google Shape;2340;p32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41" name="Google Shape;2341;p32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42" name="Google Shape;2342;p32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43" name="Google Shape;2343;p32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2344" name="Google Shape;2344;p32"/>
          <p:cNvGrpSpPr/>
          <p:nvPr/>
        </p:nvGrpSpPr>
        <p:grpSpPr>
          <a:xfrm rot="10800000" flipH="1">
            <a:off x="10608289" y="-980284"/>
            <a:ext cx="1385143" cy="1386427"/>
            <a:chOff x="7203842" y="4586307"/>
            <a:chExt cx="1038857" cy="1039820"/>
          </a:xfrm>
        </p:grpSpPr>
        <p:sp>
          <p:nvSpPr>
            <p:cNvPr id="2345" name="Google Shape;2345;p32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6" name="Google Shape;2346;p32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7" name="Google Shape;2347;p32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8" name="Google Shape;2348;p32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9" name="Google Shape;2349;p32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0" name="Google Shape;2350;p32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1" name="Google Shape;2351;p32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2" name="Google Shape;2352;p32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3" name="Google Shape;2353;p32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4" name="Google Shape;2354;p32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5" name="Google Shape;2355;p32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6" name="Google Shape;2356;p32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7" name="Google Shape;2357;p32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8" name="Google Shape;2358;p32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9" name="Google Shape;2359;p32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0" name="Google Shape;2360;p32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567344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52736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6571978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33"/>
          <p:cNvSpPr txBox="1">
            <a:spLocks noGrp="1"/>
          </p:cNvSpPr>
          <p:nvPr>
            <p:ph type="title" hasCustomPrompt="1"/>
          </p:nvPr>
        </p:nvSpPr>
        <p:spPr>
          <a:xfrm>
            <a:off x="2546400" y="2711837"/>
            <a:ext cx="7099200" cy="12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grpSp>
        <p:nvGrpSpPr>
          <p:cNvPr id="2363" name="Google Shape;2363;p33"/>
          <p:cNvGrpSpPr/>
          <p:nvPr/>
        </p:nvGrpSpPr>
        <p:grpSpPr>
          <a:xfrm flipH="1">
            <a:off x="-2181177" y="2726016"/>
            <a:ext cx="7857396" cy="5430912"/>
            <a:chOff x="3747367" y="1410331"/>
            <a:chExt cx="5893047" cy="4073184"/>
          </a:xfrm>
        </p:grpSpPr>
        <p:sp>
          <p:nvSpPr>
            <p:cNvPr id="2364" name="Google Shape;2364;p33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5" name="Google Shape;2365;p33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6" name="Google Shape;2366;p33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7" name="Google Shape;2367;p33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8" name="Google Shape;2368;p33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9" name="Google Shape;2369;p33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0" name="Google Shape;2370;p33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1" name="Google Shape;2371;p33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2" name="Google Shape;2372;p33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3" name="Google Shape;2373;p33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4" name="Google Shape;2374;p33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5" name="Google Shape;2375;p33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6" name="Google Shape;2376;p33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7" name="Google Shape;2377;p33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8" name="Google Shape;2378;p33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9" name="Google Shape;2379;p33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0" name="Google Shape;2380;p33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1" name="Google Shape;2381;p33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2" name="Google Shape;2382;p33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3" name="Google Shape;2383;p33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4" name="Google Shape;2384;p33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5" name="Google Shape;2385;p33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6" name="Google Shape;2386;p33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7" name="Google Shape;2387;p33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8" name="Google Shape;2388;p33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9" name="Google Shape;2389;p33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0" name="Google Shape;2390;p33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1" name="Google Shape;2391;p33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2" name="Google Shape;2392;p33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3" name="Google Shape;2393;p33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4" name="Google Shape;2394;p33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5" name="Google Shape;2395;p33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6" name="Google Shape;2396;p33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7" name="Google Shape;2397;p33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8" name="Google Shape;2398;p33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9" name="Google Shape;2399;p33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0" name="Google Shape;2400;p33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2401" name="Google Shape;2401;p33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2" name="Google Shape;2402;p33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3" name="Google Shape;2403;p33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4" name="Google Shape;2404;p33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5" name="Google Shape;2405;p33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6" name="Google Shape;2406;p33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7" name="Google Shape;2407;p33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8" name="Google Shape;2408;p33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9" name="Google Shape;2409;p33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0" name="Google Shape;2410;p33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1" name="Google Shape;2411;p33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2" name="Google Shape;2412;p33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3" name="Google Shape;2413;p33"/>
            <p:cNvSpPr/>
            <p:nvPr/>
          </p:nvSpPr>
          <p:spPr>
            <a:xfrm>
              <a:off x="6812857" y="225176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4" name="Google Shape;2414;p33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5" name="Google Shape;2415;p33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6" name="Google Shape;2416;p33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7" name="Google Shape;2417;p33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8" name="Google Shape;2418;p33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9" name="Google Shape;2419;p33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0" name="Google Shape;2420;p33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1" name="Google Shape;2421;p33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2" name="Google Shape;2422;p33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3" name="Google Shape;2423;p33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4" name="Google Shape;2424;p33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5" name="Google Shape;2425;p33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6" name="Google Shape;2426;p33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27" name="Google Shape;2427;p33"/>
          <p:cNvGrpSpPr/>
          <p:nvPr/>
        </p:nvGrpSpPr>
        <p:grpSpPr>
          <a:xfrm flipH="1">
            <a:off x="1250111" y="3703147"/>
            <a:ext cx="678776" cy="675917"/>
            <a:chOff x="6557866" y="2143179"/>
            <a:chExt cx="509082" cy="506938"/>
          </a:xfrm>
        </p:grpSpPr>
        <p:sp>
          <p:nvSpPr>
            <p:cNvPr id="2428" name="Google Shape;2428;p33"/>
            <p:cNvSpPr/>
            <p:nvPr/>
          </p:nvSpPr>
          <p:spPr>
            <a:xfrm>
              <a:off x="6557866" y="2384220"/>
              <a:ext cx="25540" cy="23427"/>
            </a:xfrm>
            <a:custGeom>
              <a:avLst/>
              <a:gdLst/>
              <a:ahLst/>
              <a:cxnLst/>
              <a:rect l="l" t="t" r="r" b="b"/>
              <a:pathLst>
                <a:path w="822" h="754" extrusionOk="0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9" name="Google Shape;2429;p33"/>
            <p:cNvSpPr/>
            <p:nvPr/>
          </p:nvSpPr>
          <p:spPr>
            <a:xfrm>
              <a:off x="6639083" y="2303718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0" name="Google Shape;2430;p33"/>
            <p:cNvSpPr/>
            <p:nvPr/>
          </p:nvSpPr>
          <p:spPr>
            <a:xfrm>
              <a:off x="6719368" y="2223433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1" name="Google Shape;2431;p33"/>
            <p:cNvSpPr/>
            <p:nvPr/>
          </p:nvSpPr>
          <p:spPr>
            <a:xfrm>
              <a:off x="6798689" y="2143179"/>
              <a:ext cx="25540" cy="22464"/>
            </a:xfrm>
            <a:custGeom>
              <a:avLst/>
              <a:gdLst/>
              <a:ahLst/>
              <a:cxnLst/>
              <a:rect l="l" t="t" r="r" b="b"/>
              <a:pathLst>
                <a:path w="822" h="723" extrusionOk="0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2" name="Google Shape;2432;p33"/>
            <p:cNvSpPr/>
            <p:nvPr/>
          </p:nvSpPr>
          <p:spPr>
            <a:xfrm>
              <a:off x="671843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3" name="Google Shape;2433;p33"/>
            <p:cNvSpPr/>
            <p:nvPr/>
          </p:nvSpPr>
          <p:spPr>
            <a:xfrm>
              <a:off x="6798689" y="230396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4" name="Google Shape;2434;p33"/>
            <p:cNvSpPr/>
            <p:nvPr/>
          </p:nvSpPr>
          <p:spPr>
            <a:xfrm>
              <a:off x="6879906" y="222368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5" name="Google Shape;2435;p33"/>
            <p:cNvSpPr/>
            <p:nvPr/>
          </p:nvSpPr>
          <p:spPr>
            <a:xfrm>
              <a:off x="6798689" y="246543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6" name="Google Shape;2436;p33"/>
            <p:cNvSpPr/>
            <p:nvPr/>
          </p:nvSpPr>
          <p:spPr>
            <a:xfrm>
              <a:off x="687990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7" name="Google Shape;2437;p33"/>
            <p:cNvSpPr/>
            <p:nvPr/>
          </p:nvSpPr>
          <p:spPr>
            <a:xfrm>
              <a:off x="6960191" y="2303967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8" name="Google Shape;2438;p33"/>
            <p:cNvSpPr/>
            <p:nvPr/>
          </p:nvSpPr>
          <p:spPr>
            <a:xfrm>
              <a:off x="6881802" y="2546437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9" name="Google Shape;2439;p33"/>
            <p:cNvSpPr/>
            <p:nvPr/>
          </p:nvSpPr>
          <p:spPr>
            <a:xfrm>
              <a:off x="6961123" y="2465220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0" name="Google Shape;2440;p33"/>
            <p:cNvSpPr/>
            <p:nvPr/>
          </p:nvSpPr>
          <p:spPr>
            <a:xfrm>
              <a:off x="7040445" y="2384220"/>
              <a:ext cx="26503" cy="23427"/>
            </a:xfrm>
            <a:custGeom>
              <a:avLst/>
              <a:gdLst/>
              <a:ahLst/>
              <a:cxnLst/>
              <a:rect l="l" t="t" r="r" b="b"/>
              <a:pathLst>
                <a:path w="853" h="754" extrusionOk="0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1" name="Google Shape;2441;p33"/>
            <p:cNvSpPr/>
            <p:nvPr/>
          </p:nvSpPr>
          <p:spPr>
            <a:xfrm>
              <a:off x="6638151" y="2464505"/>
              <a:ext cx="26472" cy="23396"/>
            </a:xfrm>
            <a:custGeom>
              <a:avLst/>
              <a:gdLst/>
              <a:ahLst/>
              <a:cxnLst/>
              <a:rect l="l" t="t" r="r" b="b"/>
              <a:pathLst>
                <a:path w="852" h="753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2" name="Google Shape;2442;p33"/>
            <p:cNvSpPr/>
            <p:nvPr/>
          </p:nvSpPr>
          <p:spPr>
            <a:xfrm>
              <a:off x="6718436" y="254572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3" name="Google Shape;2443;p33"/>
            <p:cNvSpPr/>
            <p:nvPr/>
          </p:nvSpPr>
          <p:spPr>
            <a:xfrm>
              <a:off x="6798689" y="262600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44" name="Google Shape;2444;p33"/>
          <p:cNvGrpSpPr/>
          <p:nvPr/>
        </p:nvGrpSpPr>
        <p:grpSpPr>
          <a:xfrm flipH="1">
            <a:off x="1445313" y="5245627"/>
            <a:ext cx="1385143" cy="1385184"/>
            <a:chOff x="5881689" y="3300040"/>
            <a:chExt cx="1038857" cy="1038888"/>
          </a:xfrm>
        </p:grpSpPr>
        <p:sp>
          <p:nvSpPr>
            <p:cNvPr id="2445" name="Google Shape;2445;p33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446" name="Google Shape;2446;p33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2447" name="Google Shape;2447;p33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48" name="Google Shape;2448;p33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49" name="Google Shape;2449;p33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50" name="Google Shape;2450;p33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51" name="Google Shape;2451;p33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52" name="Google Shape;2452;p33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53" name="Google Shape;2453;p33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54" name="Google Shape;2454;p33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55" name="Google Shape;2455;p33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56" name="Google Shape;2456;p33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57" name="Google Shape;2457;p33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58" name="Google Shape;2458;p33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59" name="Google Shape;2459;p33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60" name="Google Shape;2460;p33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61" name="Google Shape;2461;p33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2462" name="Google Shape;2462;p33"/>
          <p:cNvGrpSpPr/>
          <p:nvPr/>
        </p:nvGrpSpPr>
        <p:grpSpPr>
          <a:xfrm rot="10800000" flipH="1">
            <a:off x="6520490" y="-1296533"/>
            <a:ext cx="7857396" cy="5430912"/>
            <a:chOff x="3747367" y="1410331"/>
            <a:chExt cx="5893047" cy="4073184"/>
          </a:xfrm>
        </p:grpSpPr>
        <p:sp>
          <p:nvSpPr>
            <p:cNvPr id="2463" name="Google Shape;2463;p33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4" name="Google Shape;2464;p33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5" name="Google Shape;2465;p33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6" name="Google Shape;2466;p33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7" name="Google Shape;2467;p33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8" name="Google Shape;2468;p33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9" name="Google Shape;2469;p33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0" name="Google Shape;2470;p33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1" name="Google Shape;2471;p33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2" name="Google Shape;2472;p33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3" name="Google Shape;2473;p33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4" name="Google Shape;2474;p33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5" name="Google Shape;2475;p33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6" name="Google Shape;2476;p33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7" name="Google Shape;2477;p33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8" name="Google Shape;2478;p33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9" name="Google Shape;2479;p33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0" name="Google Shape;2480;p33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1" name="Google Shape;2481;p33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2" name="Google Shape;2482;p33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3" name="Google Shape;2483;p33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4" name="Google Shape;2484;p33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5" name="Google Shape;2485;p33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6" name="Google Shape;2486;p33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7" name="Google Shape;2487;p33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8" name="Google Shape;2488;p33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9" name="Google Shape;2489;p33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0" name="Google Shape;2490;p33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1" name="Google Shape;2491;p33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2" name="Google Shape;2492;p33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3" name="Google Shape;2493;p33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4" name="Google Shape;2494;p33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5" name="Google Shape;2495;p33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6" name="Google Shape;2496;p33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7" name="Google Shape;2497;p33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8" name="Google Shape;2498;p33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9" name="Google Shape;2499;p33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2500" name="Google Shape;2500;p33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1" name="Google Shape;2501;p33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2" name="Google Shape;2502;p33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3" name="Google Shape;2503;p33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4" name="Google Shape;2504;p33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5" name="Google Shape;2505;p33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6" name="Google Shape;2506;p33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7" name="Google Shape;2507;p33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8" name="Google Shape;2508;p33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9" name="Google Shape;2509;p33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0" name="Google Shape;2510;p33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1" name="Google Shape;2511;p33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2" name="Google Shape;2512;p33"/>
            <p:cNvSpPr/>
            <p:nvPr/>
          </p:nvSpPr>
          <p:spPr>
            <a:xfrm>
              <a:off x="6812857" y="225176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3" name="Google Shape;2513;p33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4" name="Google Shape;2514;p33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5" name="Google Shape;2515;p33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6" name="Google Shape;2516;p33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7" name="Google Shape;2517;p33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8" name="Google Shape;2518;p33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9" name="Google Shape;2519;p33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0" name="Google Shape;2520;p33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1" name="Google Shape;2521;p33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2" name="Google Shape;2522;p33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3" name="Google Shape;2523;p33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4" name="Google Shape;2524;p33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5" name="Google Shape;2525;p33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26" name="Google Shape;2526;p33"/>
          <p:cNvGrpSpPr/>
          <p:nvPr/>
        </p:nvGrpSpPr>
        <p:grpSpPr>
          <a:xfrm rot="10800000" flipH="1">
            <a:off x="10267821" y="2481330"/>
            <a:ext cx="678776" cy="675917"/>
            <a:chOff x="6557866" y="2143179"/>
            <a:chExt cx="509082" cy="506938"/>
          </a:xfrm>
        </p:grpSpPr>
        <p:sp>
          <p:nvSpPr>
            <p:cNvPr id="2527" name="Google Shape;2527;p33"/>
            <p:cNvSpPr/>
            <p:nvPr/>
          </p:nvSpPr>
          <p:spPr>
            <a:xfrm>
              <a:off x="6557866" y="2384220"/>
              <a:ext cx="25540" cy="23427"/>
            </a:xfrm>
            <a:custGeom>
              <a:avLst/>
              <a:gdLst/>
              <a:ahLst/>
              <a:cxnLst/>
              <a:rect l="l" t="t" r="r" b="b"/>
              <a:pathLst>
                <a:path w="822" h="754" extrusionOk="0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8" name="Google Shape;2528;p33"/>
            <p:cNvSpPr/>
            <p:nvPr/>
          </p:nvSpPr>
          <p:spPr>
            <a:xfrm>
              <a:off x="6639083" y="2303718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9" name="Google Shape;2529;p33"/>
            <p:cNvSpPr/>
            <p:nvPr/>
          </p:nvSpPr>
          <p:spPr>
            <a:xfrm>
              <a:off x="6719368" y="2223433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0" name="Google Shape;2530;p33"/>
            <p:cNvSpPr/>
            <p:nvPr/>
          </p:nvSpPr>
          <p:spPr>
            <a:xfrm>
              <a:off x="6798689" y="2143179"/>
              <a:ext cx="25540" cy="22464"/>
            </a:xfrm>
            <a:custGeom>
              <a:avLst/>
              <a:gdLst/>
              <a:ahLst/>
              <a:cxnLst/>
              <a:rect l="l" t="t" r="r" b="b"/>
              <a:pathLst>
                <a:path w="822" h="723" extrusionOk="0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1" name="Google Shape;2531;p33"/>
            <p:cNvSpPr/>
            <p:nvPr/>
          </p:nvSpPr>
          <p:spPr>
            <a:xfrm>
              <a:off x="671843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2" name="Google Shape;2532;p33"/>
            <p:cNvSpPr/>
            <p:nvPr/>
          </p:nvSpPr>
          <p:spPr>
            <a:xfrm>
              <a:off x="6798689" y="230396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3" name="Google Shape;2533;p33"/>
            <p:cNvSpPr/>
            <p:nvPr/>
          </p:nvSpPr>
          <p:spPr>
            <a:xfrm>
              <a:off x="6879906" y="222368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4" name="Google Shape;2534;p33"/>
            <p:cNvSpPr/>
            <p:nvPr/>
          </p:nvSpPr>
          <p:spPr>
            <a:xfrm>
              <a:off x="6798689" y="246543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5" name="Google Shape;2535;p33"/>
            <p:cNvSpPr/>
            <p:nvPr/>
          </p:nvSpPr>
          <p:spPr>
            <a:xfrm>
              <a:off x="687990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6" name="Google Shape;2536;p33"/>
            <p:cNvSpPr/>
            <p:nvPr/>
          </p:nvSpPr>
          <p:spPr>
            <a:xfrm>
              <a:off x="6960191" y="2303967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7" name="Google Shape;2537;p33"/>
            <p:cNvSpPr/>
            <p:nvPr/>
          </p:nvSpPr>
          <p:spPr>
            <a:xfrm>
              <a:off x="6881802" y="2546437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8" name="Google Shape;2538;p33"/>
            <p:cNvSpPr/>
            <p:nvPr/>
          </p:nvSpPr>
          <p:spPr>
            <a:xfrm>
              <a:off x="6961123" y="2465220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9" name="Google Shape;2539;p33"/>
            <p:cNvSpPr/>
            <p:nvPr/>
          </p:nvSpPr>
          <p:spPr>
            <a:xfrm>
              <a:off x="7040445" y="2384220"/>
              <a:ext cx="26503" cy="23427"/>
            </a:xfrm>
            <a:custGeom>
              <a:avLst/>
              <a:gdLst/>
              <a:ahLst/>
              <a:cxnLst/>
              <a:rect l="l" t="t" r="r" b="b"/>
              <a:pathLst>
                <a:path w="853" h="754" extrusionOk="0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0" name="Google Shape;2540;p33"/>
            <p:cNvSpPr/>
            <p:nvPr/>
          </p:nvSpPr>
          <p:spPr>
            <a:xfrm>
              <a:off x="6638151" y="2464505"/>
              <a:ext cx="26472" cy="23396"/>
            </a:xfrm>
            <a:custGeom>
              <a:avLst/>
              <a:gdLst/>
              <a:ahLst/>
              <a:cxnLst/>
              <a:rect l="l" t="t" r="r" b="b"/>
              <a:pathLst>
                <a:path w="852" h="753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1" name="Google Shape;2541;p33"/>
            <p:cNvSpPr/>
            <p:nvPr/>
          </p:nvSpPr>
          <p:spPr>
            <a:xfrm>
              <a:off x="6718436" y="254572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2" name="Google Shape;2542;p33"/>
            <p:cNvSpPr/>
            <p:nvPr/>
          </p:nvSpPr>
          <p:spPr>
            <a:xfrm>
              <a:off x="6798689" y="262600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43" name="Google Shape;2543;p33"/>
          <p:cNvGrpSpPr/>
          <p:nvPr/>
        </p:nvGrpSpPr>
        <p:grpSpPr>
          <a:xfrm rot="10800000" flipH="1">
            <a:off x="9366253" y="229583"/>
            <a:ext cx="1385143" cy="1385184"/>
            <a:chOff x="5881689" y="3300040"/>
            <a:chExt cx="1038857" cy="1038888"/>
          </a:xfrm>
        </p:grpSpPr>
        <p:sp>
          <p:nvSpPr>
            <p:cNvPr id="2544" name="Google Shape;2544;p33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545" name="Google Shape;2545;p33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2546" name="Google Shape;2546;p33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47" name="Google Shape;2547;p33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48" name="Google Shape;2548;p33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49" name="Google Shape;2549;p33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50" name="Google Shape;2550;p33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51" name="Google Shape;2551;p33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52" name="Google Shape;2552;p33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53" name="Google Shape;2553;p33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54" name="Google Shape;2554;p33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55" name="Google Shape;2555;p33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56" name="Google Shape;2556;p33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57" name="Google Shape;2557;p33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58" name="Google Shape;2558;p33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59" name="Google Shape;2559;p33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60" name="Google Shape;2560;p33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2561" name="Google Shape;2561;p33"/>
          <p:cNvGrpSpPr/>
          <p:nvPr/>
        </p:nvGrpSpPr>
        <p:grpSpPr>
          <a:xfrm rot="10800000" flipH="1">
            <a:off x="10621123" y="-978683"/>
            <a:ext cx="1385143" cy="1386427"/>
            <a:chOff x="7203842" y="4586307"/>
            <a:chExt cx="1038857" cy="1039820"/>
          </a:xfrm>
        </p:grpSpPr>
        <p:sp>
          <p:nvSpPr>
            <p:cNvPr id="2562" name="Google Shape;2562;p33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3" name="Google Shape;2563;p33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4" name="Google Shape;2564;p33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5" name="Google Shape;2565;p33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6" name="Google Shape;2566;p33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7" name="Google Shape;2567;p33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8" name="Google Shape;2568;p33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9" name="Google Shape;2569;p33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0" name="Google Shape;2570;p33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1" name="Google Shape;2571;p33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2" name="Google Shape;2572;p33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3" name="Google Shape;2573;p33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4" name="Google Shape;2574;p33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5" name="Google Shape;2575;p33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6" name="Google Shape;2576;p33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7" name="Google Shape;2577;p33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78" name="Google Shape;2578;p33"/>
          <p:cNvSpPr txBox="1">
            <a:spLocks noGrp="1"/>
          </p:cNvSpPr>
          <p:nvPr>
            <p:ph type="subTitle" idx="1"/>
          </p:nvPr>
        </p:nvSpPr>
        <p:spPr>
          <a:xfrm>
            <a:off x="3928800" y="4492492"/>
            <a:ext cx="4334400" cy="13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4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4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4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4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4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4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4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4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397175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 preserve="1">
  <p:cSld name="Small numbers"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34"/>
          <p:cNvSpPr txBox="1">
            <a:spLocks noGrp="1"/>
          </p:cNvSpPr>
          <p:nvPr>
            <p:ph type="title" hasCustomPrompt="1"/>
          </p:nvPr>
        </p:nvSpPr>
        <p:spPr>
          <a:xfrm>
            <a:off x="5657133" y="1373884"/>
            <a:ext cx="3267600" cy="10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t>xx%</a:t>
            </a:r>
          </a:p>
        </p:txBody>
      </p:sp>
      <p:sp>
        <p:nvSpPr>
          <p:cNvPr id="2581" name="Google Shape;2581;p34"/>
          <p:cNvSpPr txBox="1">
            <a:spLocks noGrp="1"/>
          </p:cNvSpPr>
          <p:nvPr>
            <p:ph type="subTitle" idx="1"/>
          </p:nvPr>
        </p:nvSpPr>
        <p:spPr>
          <a:xfrm>
            <a:off x="5656828" y="2101917"/>
            <a:ext cx="5123200" cy="8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582" name="Google Shape;2582;p34"/>
          <p:cNvSpPr txBox="1">
            <a:spLocks noGrp="1"/>
          </p:cNvSpPr>
          <p:nvPr>
            <p:ph type="title" idx="2" hasCustomPrompt="1"/>
          </p:nvPr>
        </p:nvSpPr>
        <p:spPr>
          <a:xfrm>
            <a:off x="5660872" y="2646967"/>
            <a:ext cx="3267600" cy="10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t>xx%</a:t>
            </a:r>
          </a:p>
        </p:txBody>
      </p:sp>
      <p:sp>
        <p:nvSpPr>
          <p:cNvPr id="2583" name="Google Shape;2583;p34"/>
          <p:cNvSpPr txBox="1">
            <a:spLocks noGrp="1"/>
          </p:cNvSpPr>
          <p:nvPr>
            <p:ph type="subTitle" idx="3"/>
          </p:nvPr>
        </p:nvSpPr>
        <p:spPr>
          <a:xfrm>
            <a:off x="5661679" y="3375000"/>
            <a:ext cx="5123200" cy="8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584" name="Google Shape;2584;p34"/>
          <p:cNvSpPr txBox="1">
            <a:spLocks noGrp="1"/>
          </p:cNvSpPr>
          <p:nvPr>
            <p:ph type="title" idx="4" hasCustomPrompt="1"/>
          </p:nvPr>
        </p:nvSpPr>
        <p:spPr>
          <a:xfrm>
            <a:off x="5664611" y="3920084"/>
            <a:ext cx="3267600" cy="10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Font typeface="Catamaran Thin"/>
              <a:buNone/>
              <a:defRPr sz="5333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t>xx%</a:t>
            </a:r>
          </a:p>
        </p:txBody>
      </p:sp>
      <p:sp>
        <p:nvSpPr>
          <p:cNvPr id="2585" name="Google Shape;2585;p34"/>
          <p:cNvSpPr txBox="1">
            <a:spLocks noGrp="1"/>
          </p:cNvSpPr>
          <p:nvPr>
            <p:ph type="subTitle" idx="5"/>
          </p:nvPr>
        </p:nvSpPr>
        <p:spPr>
          <a:xfrm>
            <a:off x="5666531" y="4648117"/>
            <a:ext cx="5123200" cy="8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586" name="Google Shape;2586;p34"/>
          <p:cNvGrpSpPr/>
          <p:nvPr/>
        </p:nvGrpSpPr>
        <p:grpSpPr>
          <a:xfrm flipH="1">
            <a:off x="-2185241" y="2726016"/>
            <a:ext cx="7857396" cy="5430912"/>
            <a:chOff x="3747367" y="1410331"/>
            <a:chExt cx="5893047" cy="4073184"/>
          </a:xfrm>
        </p:grpSpPr>
        <p:sp>
          <p:nvSpPr>
            <p:cNvPr id="2587" name="Google Shape;2587;p34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8" name="Google Shape;2588;p34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9" name="Google Shape;2589;p34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0" name="Google Shape;2590;p34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1" name="Google Shape;2591;p34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2" name="Google Shape;2592;p34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3" name="Google Shape;2593;p34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4" name="Google Shape;2594;p34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5" name="Google Shape;2595;p34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6" name="Google Shape;2596;p34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7" name="Google Shape;2597;p34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8" name="Google Shape;2598;p34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9" name="Google Shape;2599;p34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0" name="Google Shape;2600;p34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1" name="Google Shape;2601;p34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2" name="Google Shape;2602;p34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3" name="Google Shape;2603;p34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4" name="Google Shape;2604;p34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5" name="Google Shape;2605;p34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6" name="Google Shape;2606;p34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7" name="Google Shape;2607;p34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8" name="Google Shape;2608;p34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9" name="Google Shape;2609;p34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0" name="Google Shape;2610;p34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1" name="Google Shape;2611;p34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2" name="Google Shape;2612;p34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3" name="Google Shape;2613;p34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4" name="Google Shape;2614;p34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5" name="Google Shape;2615;p34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6" name="Google Shape;2616;p34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7" name="Google Shape;2617;p34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8" name="Google Shape;2618;p34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9" name="Google Shape;2619;p34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0" name="Google Shape;2620;p34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1" name="Google Shape;2621;p34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2" name="Google Shape;2622;p34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3" name="Google Shape;2623;p34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2624" name="Google Shape;2624;p34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5" name="Google Shape;2625;p34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6" name="Google Shape;2626;p34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7" name="Google Shape;2627;p34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8" name="Google Shape;2628;p34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9" name="Google Shape;2629;p34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0" name="Google Shape;2630;p34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1" name="Google Shape;2631;p34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2" name="Google Shape;2632;p34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3" name="Google Shape;2633;p34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4" name="Google Shape;2634;p34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5" name="Google Shape;2635;p34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6" name="Google Shape;2636;p34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7" name="Google Shape;2637;p34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8" name="Google Shape;2638;p34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9" name="Google Shape;2639;p34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0" name="Google Shape;2640;p34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1" name="Google Shape;2641;p34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2" name="Google Shape;2642;p34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3" name="Google Shape;2643;p34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4" name="Google Shape;2644;p34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5" name="Google Shape;2645;p34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6" name="Google Shape;2646;p34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7" name="Google Shape;2647;p34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8" name="Google Shape;2648;p34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49" name="Google Shape;2649;p34"/>
          <p:cNvGrpSpPr/>
          <p:nvPr/>
        </p:nvGrpSpPr>
        <p:grpSpPr>
          <a:xfrm flipH="1">
            <a:off x="1441249" y="5245627"/>
            <a:ext cx="1385143" cy="1385184"/>
            <a:chOff x="5881689" y="3300040"/>
            <a:chExt cx="1038857" cy="1038888"/>
          </a:xfrm>
        </p:grpSpPr>
        <p:sp>
          <p:nvSpPr>
            <p:cNvPr id="2650" name="Google Shape;2650;p34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651" name="Google Shape;2651;p34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2652" name="Google Shape;2652;p34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53" name="Google Shape;2653;p34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54" name="Google Shape;2654;p34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55" name="Google Shape;2655;p34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56" name="Google Shape;2656;p34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57" name="Google Shape;2657;p34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58" name="Google Shape;2658;p34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59" name="Google Shape;2659;p34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60" name="Google Shape;2660;p34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61" name="Google Shape;2661;p34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62" name="Google Shape;2662;p34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63" name="Google Shape;2663;p34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64" name="Google Shape;2664;p34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65" name="Google Shape;2665;p34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66" name="Google Shape;2666;p34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2667" name="Google Shape;2667;p34"/>
          <p:cNvGrpSpPr/>
          <p:nvPr/>
        </p:nvGrpSpPr>
        <p:grpSpPr>
          <a:xfrm flipH="1">
            <a:off x="186379" y="6452649"/>
            <a:ext cx="1385143" cy="1386427"/>
            <a:chOff x="7203842" y="4586307"/>
            <a:chExt cx="1038857" cy="1039820"/>
          </a:xfrm>
        </p:grpSpPr>
        <p:sp>
          <p:nvSpPr>
            <p:cNvPr id="2668" name="Google Shape;2668;p34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9" name="Google Shape;2669;p34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0" name="Google Shape;2670;p34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1" name="Google Shape;2671;p34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2" name="Google Shape;2672;p34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3" name="Google Shape;2673;p34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4" name="Google Shape;2674;p34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5" name="Google Shape;2675;p34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6" name="Google Shape;2676;p34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7" name="Google Shape;2677;p34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8" name="Google Shape;2678;p34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9" name="Google Shape;2679;p34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0" name="Google Shape;2680;p34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1" name="Google Shape;2681;p34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2" name="Google Shape;2682;p34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3" name="Google Shape;2683;p34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684" name="Google Shape;2684;p34"/>
          <p:cNvSpPr txBox="1">
            <a:spLocks noGrp="1"/>
          </p:cNvSpPr>
          <p:nvPr>
            <p:ph type="title" idx="6"/>
          </p:nvPr>
        </p:nvSpPr>
        <p:spPr>
          <a:xfrm>
            <a:off x="1524767" y="3075400"/>
            <a:ext cx="41488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59613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solidFill>
          <a:schemeClr val="lt1"/>
        </a:solidFill>
        <a:effectLst/>
      </p:bgPr>
    </p:bg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54254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36"/>
          <p:cNvSpPr txBox="1">
            <a:spLocks noGrp="1"/>
          </p:cNvSpPr>
          <p:nvPr>
            <p:ph type="title" hasCustomPrompt="1"/>
          </p:nvPr>
        </p:nvSpPr>
        <p:spPr>
          <a:xfrm>
            <a:off x="5043921" y="775899"/>
            <a:ext cx="1392800" cy="9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88" name="Google Shape;2688;p36"/>
          <p:cNvSpPr txBox="1">
            <a:spLocks noGrp="1"/>
          </p:cNvSpPr>
          <p:nvPr>
            <p:ph type="subTitle" idx="1"/>
          </p:nvPr>
        </p:nvSpPr>
        <p:spPr>
          <a:xfrm>
            <a:off x="6550333" y="947699"/>
            <a:ext cx="4348000" cy="4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689" name="Google Shape;2689;p36"/>
          <p:cNvGrpSpPr/>
          <p:nvPr/>
        </p:nvGrpSpPr>
        <p:grpSpPr>
          <a:xfrm flipH="1">
            <a:off x="-2185241" y="2726016"/>
            <a:ext cx="7857396" cy="5430912"/>
            <a:chOff x="3747367" y="1410331"/>
            <a:chExt cx="5893047" cy="4073184"/>
          </a:xfrm>
        </p:grpSpPr>
        <p:sp>
          <p:nvSpPr>
            <p:cNvPr id="2690" name="Google Shape;2690;p36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1" name="Google Shape;2691;p36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2" name="Google Shape;2692;p36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3" name="Google Shape;2693;p36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4" name="Google Shape;2694;p36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5" name="Google Shape;2695;p36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6" name="Google Shape;2696;p36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7" name="Google Shape;2697;p36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8" name="Google Shape;2698;p36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9" name="Google Shape;2699;p36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0" name="Google Shape;2700;p36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1" name="Google Shape;2701;p36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2" name="Google Shape;2702;p36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3" name="Google Shape;2703;p36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4" name="Google Shape;2704;p36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5" name="Google Shape;2705;p36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6" name="Google Shape;2706;p36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7" name="Google Shape;2707;p36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8" name="Google Shape;2708;p36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9" name="Google Shape;2709;p36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0" name="Google Shape;2710;p36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1" name="Google Shape;2711;p36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2" name="Google Shape;2712;p36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3" name="Google Shape;2713;p36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4" name="Google Shape;2714;p36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5" name="Google Shape;2715;p36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6" name="Google Shape;2716;p36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7" name="Google Shape;2717;p36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8" name="Google Shape;2718;p36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9" name="Google Shape;2719;p36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0" name="Google Shape;2720;p36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1" name="Google Shape;2721;p36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2" name="Google Shape;2722;p36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3" name="Google Shape;2723;p36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4" name="Google Shape;2724;p36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5" name="Google Shape;2725;p36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6" name="Google Shape;2726;p36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2727" name="Google Shape;2727;p36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8" name="Google Shape;2728;p36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9" name="Google Shape;2729;p36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0" name="Google Shape;2730;p36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1" name="Google Shape;2731;p36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2" name="Google Shape;2732;p36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3" name="Google Shape;2733;p36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4" name="Google Shape;2734;p36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5" name="Google Shape;2735;p36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6" name="Google Shape;2736;p36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7" name="Google Shape;2737;p36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8" name="Google Shape;2738;p36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9" name="Google Shape;2739;p36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0" name="Google Shape;2740;p36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1" name="Google Shape;2741;p36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2" name="Google Shape;2742;p36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3" name="Google Shape;2743;p36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4" name="Google Shape;2744;p36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5" name="Google Shape;2745;p36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6" name="Google Shape;2746;p36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7" name="Google Shape;2747;p36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8" name="Google Shape;2748;p36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9" name="Google Shape;2749;p36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0" name="Google Shape;2750;p36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1" name="Google Shape;2751;p36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752" name="Google Shape;2752;p36"/>
          <p:cNvGrpSpPr/>
          <p:nvPr/>
        </p:nvGrpSpPr>
        <p:grpSpPr>
          <a:xfrm flipH="1">
            <a:off x="-1544287" y="4281422"/>
            <a:ext cx="1392681" cy="1386716"/>
            <a:chOff x="8115187" y="2576885"/>
            <a:chExt cx="1044511" cy="1040037"/>
          </a:xfrm>
        </p:grpSpPr>
        <p:sp>
          <p:nvSpPr>
            <p:cNvPr id="2753" name="Google Shape;2753;p36"/>
            <p:cNvSpPr/>
            <p:nvPr/>
          </p:nvSpPr>
          <p:spPr>
            <a:xfrm>
              <a:off x="8115187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48" y="1"/>
                  </a:moveTo>
                  <a:cubicBezTo>
                    <a:pt x="654" y="1"/>
                    <a:pt x="456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31" y="62"/>
                    <a:pt x="1041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4" name="Google Shape;2754;p36"/>
            <p:cNvSpPr/>
            <p:nvPr/>
          </p:nvSpPr>
          <p:spPr>
            <a:xfrm>
              <a:off x="8281381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5" name="Google Shape;2755;p36"/>
            <p:cNvSpPr/>
            <p:nvPr/>
          </p:nvSpPr>
          <p:spPr>
            <a:xfrm>
              <a:off x="8446673" y="2742147"/>
              <a:ext cx="51949" cy="47506"/>
            </a:xfrm>
            <a:custGeom>
              <a:avLst/>
              <a:gdLst/>
              <a:ahLst/>
              <a:cxnLst/>
              <a:rect l="l" t="t" r="r" b="b"/>
              <a:pathLst>
                <a:path w="1672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6" name="Google Shape;2756;p36"/>
            <p:cNvSpPr/>
            <p:nvPr/>
          </p:nvSpPr>
          <p:spPr>
            <a:xfrm>
              <a:off x="8611935" y="2576885"/>
              <a:ext cx="51980" cy="47475"/>
            </a:xfrm>
            <a:custGeom>
              <a:avLst/>
              <a:gdLst/>
              <a:ahLst/>
              <a:cxnLst/>
              <a:rect l="l" t="t" r="r" b="b"/>
              <a:pathLst>
                <a:path w="1673" h="152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7" name="Google Shape;2757;p36"/>
            <p:cNvSpPr/>
            <p:nvPr/>
          </p:nvSpPr>
          <p:spPr>
            <a:xfrm>
              <a:off x="8446673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8" name="Google Shape;2758;p36"/>
            <p:cNvSpPr/>
            <p:nvPr/>
          </p:nvSpPr>
          <p:spPr>
            <a:xfrm>
              <a:off x="8611935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9" name="Google Shape;2759;p36"/>
            <p:cNvSpPr/>
            <p:nvPr/>
          </p:nvSpPr>
          <p:spPr>
            <a:xfrm>
              <a:off x="8776264" y="2742395"/>
              <a:ext cx="51017" cy="47257"/>
            </a:xfrm>
            <a:custGeom>
              <a:avLst/>
              <a:gdLst/>
              <a:ahLst/>
              <a:cxnLst/>
              <a:rect l="l" t="t" r="r" b="b"/>
              <a:pathLst>
                <a:path w="1642" h="1521" extrusionOk="0">
                  <a:moveTo>
                    <a:pt x="821" y="0"/>
                  </a:moveTo>
                  <a:cubicBezTo>
                    <a:pt x="623" y="0"/>
                    <a:pt x="426" y="76"/>
                    <a:pt x="274" y="228"/>
                  </a:cubicBezTo>
                  <a:cubicBezTo>
                    <a:pt x="0" y="532"/>
                    <a:pt x="0" y="1019"/>
                    <a:pt x="274" y="1292"/>
                  </a:cubicBezTo>
                  <a:cubicBezTo>
                    <a:pt x="426" y="1444"/>
                    <a:pt x="623" y="1520"/>
                    <a:pt x="821" y="1520"/>
                  </a:cubicBezTo>
                  <a:cubicBezTo>
                    <a:pt x="1019" y="1520"/>
                    <a:pt x="1216" y="1444"/>
                    <a:pt x="1368" y="1292"/>
                  </a:cubicBezTo>
                  <a:cubicBezTo>
                    <a:pt x="1642" y="1019"/>
                    <a:pt x="1642" y="532"/>
                    <a:pt x="1368" y="228"/>
                  </a:cubicBezTo>
                  <a:cubicBezTo>
                    <a:pt x="1216" y="76"/>
                    <a:pt x="1019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0" name="Google Shape;2760;p36"/>
            <p:cNvSpPr/>
            <p:nvPr/>
          </p:nvSpPr>
          <p:spPr>
            <a:xfrm>
              <a:off x="8611935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1" name="Google Shape;2761;p36"/>
            <p:cNvSpPr/>
            <p:nvPr/>
          </p:nvSpPr>
          <p:spPr>
            <a:xfrm>
              <a:off x="8777196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25" y="1"/>
                  </a:moveTo>
                  <a:cubicBezTo>
                    <a:pt x="631" y="1"/>
                    <a:pt x="441" y="62"/>
                    <a:pt x="305" y="183"/>
                  </a:cubicBezTo>
                  <a:cubicBezTo>
                    <a:pt x="1" y="518"/>
                    <a:pt x="1" y="943"/>
                    <a:pt x="305" y="1278"/>
                  </a:cubicBezTo>
                  <a:cubicBezTo>
                    <a:pt x="457" y="1430"/>
                    <a:pt x="647" y="1506"/>
                    <a:pt x="837" y="1506"/>
                  </a:cubicBezTo>
                  <a:cubicBezTo>
                    <a:pt x="1027" y="1506"/>
                    <a:pt x="1217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7" y="62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2" name="Google Shape;2762;p36"/>
            <p:cNvSpPr/>
            <p:nvPr/>
          </p:nvSpPr>
          <p:spPr>
            <a:xfrm>
              <a:off x="8942457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3" name="Google Shape;2763;p36"/>
            <p:cNvSpPr/>
            <p:nvPr/>
          </p:nvSpPr>
          <p:spPr>
            <a:xfrm>
              <a:off x="8777196" y="340418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1" y="0"/>
                    <a:pt x="441" y="68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7" y="68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4" name="Google Shape;2764;p36"/>
            <p:cNvSpPr/>
            <p:nvPr/>
          </p:nvSpPr>
          <p:spPr>
            <a:xfrm>
              <a:off x="8942457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5" name="Google Shape;2765;p36"/>
            <p:cNvSpPr/>
            <p:nvPr/>
          </p:nvSpPr>
          <p:spPr>
            <a:xfrm>
              <a:off x="9107750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6" name="Google Shape;2766;p36"/>
            <p:cNvSpPr/>
            <p:nvPr/>
          </p:nvSpPr>
          <p:spPr>
            <a:xfrm>
              <a:off x="8282344" y="3237713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7" name="Google Shape;2767;p36"/>
            <p:cNvSpPr/>
            <p:nvPr/>
          </p:nvSpPr>
          <p:spPr>
            <a:xfrm>
              <a:off x="8446673" y="3404404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8"/>
                    <a:pt x="304" y="1292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8" y="1498"/>
                    <a:pt x="1216" y="1429"/>
                    <a:pt x="1368" y="1292"/>
                  </a:cubicBezTo>
                  <a:cubicBezTo>
                    <a:pt x="1672" y="988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8" name="Google Shape;2768;p36"/>
            <p:cNvSpPr/>
            <p:nvPr/>
          </p:nvSpPr>
          <p:spPr>
            <a:xfrm>
              <a:off x="8611935" y="3569665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45"/>
                    <a:pt x="631" y="1521"/>
                    <a:pt x="825" y="1521"/>
                  </a:cubicBezTo>
                  <a:cubicBezTo>
                    <a:pt x="1019" y="1521"/>
                    <a:pt x="1216" y="1445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769" name="Google Shape;2769;p36"/>
          <p:cNvGrpSpPr/>
          <p:nvPr/>
        </p:nvGrpSpPr>
        <p:grpSpPr>
          <a:xfrm flipH="1">
            <a:off x="1441249" y="5245627"/>
            <a:ext cx="1385143" cy="1385184"/>
            <a:chOff x="5881689" y="3300040"/>
            <a:chExt cx="1038857" cy="1038888"/>
          </a:xfrm>
        </p:grpSpPr>
        <p:sp>
          <p:nvSpPr>
            <p:cNvPr id="2770" name="Google Shape;2770;p36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771" name="Google Shape;2771;p36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2772" name="Google Shape;2772;p36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73" name="Google Shape;2773;p36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74" name="Google Shape;2774;p36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75" name="Google Shape;2775;p36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76" name="Google Shape;2776;p36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77" name="Google Shape;2777;p36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78" name="Google Shape;2778;p36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79" name="Google Shape;2779;p36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80" name="Google Shape;2780;p36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81" name="Google Shape;2781;p36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82" name="Google Shape;2782;p36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83" name="Google Shape;2783;p36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84" name="Google Shape;2784;p36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85" name="Google Shape;2785;p36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86" name="Google Shape;2786;p36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2787" name="Google Shape;2787;p36"/>
          <p:cNvGrpSpPr/>
          <p:nvPr/>
        </p:nvGrpSpPr>
        <p:grpSpPr>
          <a:xfrm flipH="1">
            <a:off x="186379" y="6452649"/>
            <a:ext cx="1385143" cy="1386427"/>
            <a:chOff x="7203842" y="4586307"/>
            <a:chExt cx="1038857" cy="1039820"/>
          </a:xfrm>
        </p:grpSpPr>
        <p:sp>
          <p:nvSpPr>
            <p:cNvPr id="2788" name="Google Shape;2788;p36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9" name="Google Shape;2789;p36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0" name="Google Shape;2790;p36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1" name="Google Shape;2791;p36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2" name="Google Shape;2792;p36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3" name="Google Shape;2793;p36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4" name="Google Shape;2794;p36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5" name="Google Shape;2795;p36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6" name="Google Shape;2796;p36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7" name="Google Shape;2797;p36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8" name="Google Shape;2798;p36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9" name="Google Shape;2799;p36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0" name="Google Shape;2800;p36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1" name="Google Shape;2801;p36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2" name="Google Shape;2802;p36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3" name="Google Shape;2803;p36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804" name="Google Shape;2804;p36"/>
          <p:cNvSpPr txBox="1">
            <a:spLocks noGrp="1"/>
          </p:cNvSpPr>
          <p:nvPr>
            <p:ph type="title" idx="2"/>
          </p:nvPr>
        </p:nvSpPr>
        <p:spPr>
          <a:xfrm>
            <a:off x="1524767" y="3075400"/>
            <a:ext cx="41488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2805" name="Google Shape;2805;p36"/>
          <p:cNvGrpSpPr/>
          <p:nvPr/>
        </p:nvGrpSpPr>
        <p:grpSpPr>
          <a:xfrm rot="10800000" flipH="1">
            <a:off x="10145886" y="-175036"/>
            <a:ext cx="1385143" cy="1385184"/>
            <a:chOff x="5881689" y="3300040"/>
            <a:chExt cx="1038857" cy="1038888"/>
          </a:xfrm>
        </p:grpSpPr>
        <p:sp>
          <p:nvSpPr>
            <p:cNvPr id="2806" name="Google Shape;2806;p36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807" name="Google Shape;2807;p36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2808" name="Google Shape;2808;p36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09" name="Google Shape;2809;p36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10" name="Google Shape;2810;p36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11" name="Google Shape;2811;p36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12" name="Google Shape;2812;p36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13" name="Google Shape;2813;p36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14" name="Google Shape;2814;p36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15" name="Google Shape;2815;p36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16" name="Google Shape;2816;p36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17" name="Google Shape;2817;p36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18" name="Google Shape;2818;p36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19" name="Google Shape;2819;p36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20" name="Google Shape;2820;p36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21" name="Google Shape;2821;p36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22" name="Google Shape;2822;p36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2823" name="Google Shape;2823;p36"/>
          <p:cNvGrpSpPr/>
          <p:nvPr/>
        </p:nvGrpSpPr>
        <p:grpSpPr>
          <a:xfrm>
            <a:off x="8486251" y="-631580"/>
            <a:ext cx="4350587" cy="3304955"/>
            <a:chOff x="6364688" y="-473685"/>
            <a:chExt cx="3262940" cy="2478716"/>
          </a:xfrm>
        </p:grpSpPr>
        <p:sp>
          <p:nvSpPr>
            <p:cNvPr id="2824" name="Google Shape;2824;p36"/>
            <p:cNvSpPr/>
            <p:nvPr/>
          </p:nvSpPr>
          <p:spPr>
            <a:xfrm rot="10800000" flipH="1">
              <a:off x="9192213" y="-4721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5" name="Google Shape;2825;p36"/>
            <p:cNvSpPr/>
            <p:nvPr/>
          </p:nvSpPr>
          <p:spPr>
            <a:xfrm rot="10800000" flipH="1">
              <a:off x="8540582" y="-953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6" name="Google Shape;2826;p36"/>
            <p:cNvSpPr/>
            <p:nvPr/>
          </p:nvSpPr>
          <p:spPr>
            <a:xfrm rot="10800000" flipH="1">
              <a:off x="8322440" y="-473685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7" name="Google Shape;2827;p36"/>
            <p:cNvSpPr/>
            <p:nvPr/>
          </p:nvSpPr>
          <p:spPr>
            <a:xfrm rot="10800000" flipH="1">
              <a:off x="7018214" y="-4721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8" name="Google Shape;2828;p36"/>
            <p:cNvSpPr/>
            <p:nvPr/>
          </p:nvSpPr>
          <p:spPr>
            <a:xfrm rot="10800000" flipH="1">
              <a:off x="9192213" y="281486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9" name="Google Shape;2829;p36"/>
            <p:cNvSpPr/>
            <p:nvPr/>
          </p:nvSpPr>
          <p:spPr>
            <a:xfrm rot="10800000" flipH="1">
              <a:off x="8757793" y="28148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0" name="Google Shape;2830;p36"/>
            <p:cNvSpPr/>
            <p:nvPr/>
          </p:nvSpPr>
          <p:spPr>
            <a:xfrm rot="10800000" flipH="1">
              <a:off x="8975003" y="65733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1" name="Google Shape;2831;p36"/>
            <p:cNvSpPr/>
            <p:nvPr/>
          </p:nvSpPr>
          <p:spPr>
            <a:xfrm rot="10800000" flipH="1">
              <a:off x="7888019" y="75616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2" name="Google Shape;2832;p36"/>
            <p:cNvSpPr/>
            <p:nvPr/>
          </p:nvSpPr>
          <p:spPr>
            <a:xfrm rot="10800000" flipH="1">
              <a:off x="8540582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3" name="Google Shape;2833;p36"/>
            <p:cNvSpPr/>
            <p:nvPr/>
          </p:nvSpPr>
          <p:spPr>
            <a:xfrm rot="10800000" flipH="1">
              <a:off x="6364688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4" name="Google Shape;2834;p36"/>
            <p:cNvSpPr/>
            <p:nvPr/>
          </p:nvSpPr>
          <p:spPr>
            <a:xfrm rot="10800000" flipH="1">
              <a:off x="9192213" y="29321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5" name="Google Shape;2835;p36"/>
            <p:cNvSpPr/>
            <p:nvPr/>
          </p:nvSpPr>
          <p:spPr>
            <a:xfrm rot="10800000" flipH="1">
              <a:off x="8975003" y="40613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6" name="Google Shape;2836;p36"/>
            <p:cNvSpPr/>
            <p:nvPr/>
          </p:nvSpPr>
          <p:spPr>
            <a:xfrm rot="10800000" flipH="1">
              <a:off x="8540582" y="150163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837" name="Google Shape;2837;p36"/>
          <p:cNvSpPr txBox="1">
            <a:spLocks noGrp="1"/>
          </p:cNvSpPr>
          <p:nvPr>
            <p:ph type="subTitle" idx="3"/>
          </p:nvPr>
        </p:nvSpPr>
        <p:spPr>
          <a:xfrm>
            <a:off x="6550333" y="1347300"/>
            <a:ext cx="3185600" cy="4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838" name="Google Shape;2838;p36"/>
          <p:cNvSpPr txBox="1">
            <a:spLocks noGrp="1"/>
          </p:cNvSpPr>
          <p:nvPr>
            <p:ph type="title" idx="4" hasCustomPrompt="1"/>
          </p:nvPr>
        </p:nvSpPr>
        <p:spPr>
          <a:xfrm>
            <a:off x="5043921" y="2068199"/>
            <a:ext cx="1392800" cy="9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39" name="Google Shape;2839;p36"/>
          <p:cNvSpPr txBox="1">
            <a:spLocks noGrp="1"/>
          </p:cNvSpPr>
          <p:nvPr>
            <p:ph type="subTitle" idx="5"/>
          </p:nvPr>
        </p:nvSpPr>
        <p:spPr>
          <a:xfrm>
            <a:off x="6550333" y="2206132"/>
            <a:ext cx="4348000" cy="4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840" name="Google Shape;2840;p36"/>
          <p:cNvSpPr txBox="1">
            <a:spLocks noGrp="1"/>
          </p:cNvSpPr>
          <p:nvPr>
            <p:ph type="subTitle" idx="6"/>
          </p:nvPr>
        </p:nvSpPr>
        <p:spPr>
          <a:xfrm>
            <a:off x="6550333" y="2605733"/>
            <a:ext cx="3185600" cy="4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841" name="Google Shape;2841;p36"/>
          <p:cNvSpPr txBox="1">
            <a:spLocks noGrp="1"/>
          </p:cNvSpPr>
          <p:nvPr>
            <p:ph type="title" idx="7" hasCustomPrompt="1"/>
          </p:nvPr>
        </p:nvSpPr>
        <p:spPr>
          <a:xfrm>
            <a:off x="5043921" y="3360499"/>
            <a:ext cx="1392800" cy="9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42" name="Google Shape;2842;p36"/>
          <p:cNvSpPr txBox="1">
            <a:spLocks noGrp="1"/>
          </p:cNvSpPr>
          <p:nvPr>
            <p:ph type="subTitle" idx="8"/>
          </p:nvPr>
        </p:nvSpPr>
        <p:spPr>
          <a:xfrm>
            <a:off x="6550333" y="3464565"/>
            <a:ext cx="4348000" cy="4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843" name="Google Shape;2843;p36"/>
          <p:cNvSpPr txBox="1">
            <a:spLocks noGrp="1"/>
          </p:cNvSpPr>
          <p:nvPr>
            <p:ph type="subTitle" idx="9"/>
          </p:nvPr>
        </p:nvSpPr>
        <p:spPr>
          <a:xfrm>
            <a:off x="6550333" y="3864167"/>
            <a:ext cx="3185600" cy="4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844" name="Google Shape;2844;p36"/>
          <p:cNvSpPr txBox="1">
            <a:spLocks noGrp="1"/>
          </p:cNvSpPr>
          <p:nvPr>
            <p:ph type="title" idx="13" hasCustomPrompt="1"/>
          </p:nvPr>
        </p:nvSpPr>
        <p:spPr>
          <a:xfrm>
            <a:off x="5043921" y="4652799"/>
            <a:ext cx="1392800" cy="9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45" name="Google Shape;2845;p36"/>
          <p:cNvSpPr txBox="1">
            <a:spLocks noGrp="1"/>
          </p:cNvSpPr>
          <p:nvPr>
            <p:ph type="subTitle" idx="14"/>
          </p:nvPr>
        </p:nvSpPr>
        <p:spPr>
          <a:xfrm>
            <a:off x="6550333" y="4722999"/>
            <a:ext cx="4348000" cy="4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846" name="Google Shape;2846;p36"/>
          <p:cNvSpPr txBox="1">
            <a:spLocks noGrp="1"/>
          </p:cNvSpPr>
          <p:nvPr>
            <p:ph type="subTitle" idx="15"/>
          </p:nvPr>
        </p:nvSpPr>
        <p:spPr>
          <a:xfrm>
            <a:off x="6550333" y="5122600"/>
            <a:ext cx="3185600" cy="4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 Condensed"/>
              <a:buNone/>
              <a:defRPr sz="3067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58573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>
  <p:cSld name="Title and four columns">
    <p:spTree>
      <p:nvGrpSpPr>
        <p:cNvPr id="1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37"/>
          <p:cNvSpPr txBox="1">
            <a:spLocks noGrp="1"/>
          </p:cNvSpPr>
          <p:nvPr>
            <p:ph type="title"/>
          </p:nvPr>
        </p:nvSpPr>
        <p:spPr>
          <a:xfrm>
            <a:off x="956000" y="539633"/>
            <a:ext cx="10280000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849" name="Google Shape;2849;p37"/>
          <p:cNvSpPr txBox="1">
            <a:spLocks noGrp="1"/>
          </p:cNvSpPr>
          <p:nvPr>
            <p:ph type="subTitle" idx="1"/>
          </p:nvPr>
        </p:nvSpPr>
        <p:spPr>
          <a:xfrm>
            <a:off x="1219112" y="3351240"/>
            <a:ext cx="2097200" cy="4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850" name="Google Shape;2850;p37"/>
          <p:cNvSpPr txBox="1">
            <a:spLocks noGrp="1"/>
          </p:cNvSpPr>
          <p:nvPr>
            <p:ph type="subTitle" idx="2"/>
          </p:nvPr>
        </p:nvSpPr>
        <p:spPr>
          <a:xfrm>
            <a:off x="1206912" y="3692536"/>
            <a:ext cx="2121600" cy="12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851" name="Google Shape;2851;p37"/>
          <p:cNvSpPr txBox="1">
            <a:spLocks noGrp="1"/>
          </p:cNvSpPr>
          <p:nvPr>
            <p:ph type="subTitle" idx="3"/>
          </p:nvPr>
        </p:nvSpPr>
        <p:spPr>
          <a:xfrm>
            <a:off x="8875688" y="3351240"/>
            <a:ext cx="2097200" cy="4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852" name="Google Shape;2852;p37"/>
          <p:cNvSpPr txBox="1">
            <a:spLocks noGrp="1"/>
          </p:cNvSpPr>
          <p:nvPr>
            <p:ph type="subTitle" idx="4"/>
          </p:nvPr>
        </p:nvSpPr>
        <p:spPr>
          <a:xfrm>
            <a:off x="8863488" y="3692536"/>
            <a:ext cx="2121600" cy="12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853" name="Google Shape;2853;p37"/>
          <p:cNvSpPr txBox="1">
            <a:spLocks noGrp="1"/>
          </p:cNvSpPr>
          <p:nvPr>
            <p:ph type="subTitle" idx="5"/>
          </p:nvPr>
        </p:nvSpPr>
        <p:spPr>
          <a:xfrm>
            <a:off x="3771304" y="3351240"/>
            <a:ext cx="2097200" cy="4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854" name="Google Shape;2854;p37"/>
          <p:cNvSpPr txBox="1">
            <a:spLocks noGrp="1"/>
          </p:cNvSpPr>
          <p:nvPr>
            <p:ph type="subTitle" idx="6"/>
          </p:nvPr>
        </p:nvSpPr>
        <p:spPr>
          <a:xfrm>
            <a:off x="3759104" y="3692536"/>
            <a:ext cx="2121600" cy="12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855" name="Google Shape;2855;p37"/>
          <p:cNvSpPr txBox="1">
            <a:spLocks noGrp="1"/>
          </p:cNvSpPr>
          <p:nvPr>
            <p:ph type="subTitle" idx="7"/>
          </p:nvPr>
        </p:nvSpPr>
        <p:spPr>
          <a:xfrm>
            <a:off x="6323496" y="3351240"/>
            <a:ext cx="2097200" cy="4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856" name="Google Shape;2856;p37"/>
          <p:cNvSpPr txBox="1">
            <a:spLocks noGrp="1"/>
          </p:cNvSpPr>
          <p:nvPr>
            <p:ph type="subTitle" idx="8"/>
          </p:nvPr>
        </p:nvSpPr>
        <p:spPr>
          <a:xfrm>
            <a:off x="6311296" y="3692536"/>
            <a:ext cx="2121600" cy="12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857" name="Google Shape;2857;p37"/>
          <p:cNvGrpSpPr/>
          <p:nvPr/>
        </p:nvGrpSpPr>
        <p:grpSpPr>
          <a:xfrm rot="10800000" flipH="1">
            <a:off x="6520490" y="-1296533"/>
            <a:ext cx="7857396" cy="5430912"/>
            <a:chOff x="3747367" y="1410331"/>
            <a:chExt cx="5893047" cy="4073184"/>
          </a:xfrm>
        </p:grpSpPr>
        <p:sp>
          <p:nvSpPr>
            <p:cNvPr id="2858" name="Google Shape;2858;p37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9" name="Google Shape;2859;p37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0" name="Google Shape;2860;p37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1" name="Google Shape;2861;p37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2" name="Google Shape;2862;p37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3" name="Google Shape;2863;p37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4" name="Google Shape;2864;p37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5" name="Google Shape;2865;p37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6" name="Google Shape;2866;p37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7" name="Google Shape;2867;p37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8" name="Google Shape;2868;p37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9" name="Google Shape;2869;p37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0" name="Google Shape;2870;p37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1" name="Google Shape;2871;p37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2" name="Google Shape;2872;p37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3" name="Google Shape;2873;p37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4" name="Google Shape;2874;p37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5" name="Google Shape;2875;p37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6" name="Google Shape;2876;p37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7" name="Google Shape;2877;p37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8" name="Google Shape;2878;p37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9" name="Google Shape;2879;p37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0" name="Google Shape;2880;p37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1" name="Google Shape;2881;p37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2" name="Google Shape;2882;p37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3" name="Google Shape;2883;p37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4" name="Google Shape;2884;p37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5" name="Google Shape;2885;p37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6" name="Google Shape;2886;p37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7" name="Google Shape;2887;p37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8" name="Google Shape;2888;p37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9" name="Google Shape;2889;p37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0" name="Google Shape;2890;p37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1" name="Google Shape;2891;p37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2" name="Google Shape;2892;p37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3" name="Google Shape;2893;p37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4" name="Google Shape;2894;p37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2895" name="Google Shape;2895;p37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6" name="Google Shape;2896;p37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7" name="Google Shape;2897;p37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8" name="Google Shape;2898;p37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9" name="Google Shape;2899;p37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0" name="Google Shape;2900;p37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1" name="Google Shape;2901;p37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2" name="Google Shape;2902;p37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3" name="Google Shape;2903;p37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4" name="Google Shape;2904;p37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5" name="Google Shape;2905;p37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6" name="Google Shape;2906;p37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7" name="Google Shape;2907;p37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8" name="Google Shape;2908;p37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9" name="Google Shape;2909;p37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0" name="Google Shape;2910;p37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1" name="Google Shape;2911;p37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2" name="Google Shape;2912;p37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3" name="Google Shape;2913;p37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4" name="Google Shape;2914;p37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5" name="Google Shape;2915;p37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6" name="Google Shape;2916;p37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7" name="Google Shape;2917;p37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8" name="Google Shape;2918;p37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9" name="Google Shape;2919;p37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20" name="Google Shape;2920;p37"/>
          <p:cNvGrpSpPr/>
          <p:nvPr/>
        </p:nvGrpSpPr>
        <p:grpSpPr>
          <a:xfrm rot="10800000" flipH="1">
            <a:off x="9366253" y="229583"/>
            <a:ext cx="1385143" cy="1385184"/>
            <a:chOff x="5881689" y="3300040"/>
            <a:chExt cx="1038857" cy="1038888"/>
          </a:xfrm>
        </p:grpSpPr>
        <p:sp>
          <p:nvSpPr>
            <p:cNvPr id="2921" name="Google Shape;2921;p37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922" name="Google Shape;2922;p37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2923" name="Google Shape;2923;p37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24" name="Google Shape;2924;p37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25" name="Google Shape;2925;p37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26" name="Google Shape;2926;p37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27" name="Google Shape;2927;p37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28" name="Google Shape;2928;p37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29" name="Google Shape;2929;p37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30" name="Google Shape;2930;p37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31" name="Google Shape;2931;p37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32" name="Google Shape;2932;p37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33" name="Google Shape;2933;p37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34" name="Google Shape;2934;p37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35" name="Google Shape;2935;p37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36" name="Google Shape;2936;p37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37" name="Google Shape;2937;p37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2938" name="Google Shape;2938;p37"/>
          <p:cNvGrpSpPr/>
          <p:nvPr/>
        </p:nvGrpSpPr>
        <p:grpSpPr>
          <a:xfrm rot="10800000" flipH="1">
            <a:off x="10621123" y="-978683"/>
            <a:ext cx="1385143" cy="1386427"/>
            <a:chOff x="7203842" y="4586307"/>
            <a:chExt cx="1038857" cy="1039820"/>
          </a:xfrm>
        </p:grpSpPr>
        <p:sp>
          <p:nvSpPr>
            <p:cNvPr id="2939" name="Google Shape;2939;p37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0" name="Google Shape;2940;p37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1" name="Google Shape;2941;p37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2" name="Google Shape;2942;p37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3" name="Google Shape;2943;p37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4" name="Google Shape;2944;p37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5" name="Google Shape;2945;p37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6" name="Google Shape;2946;p37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7" name="Google Shape;2947;p37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8" name="Google Shape;2948;p37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9283207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preserve="1">
  <p:cSld name="Title and three columns">
    <p:spTree>
      <p:nvGrpSpPr>
        <p:cNvPr id="1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p38"/>
          <p:cNvSpPr txBox="1">
            <a:spLocks noGrp="1"/>
          </p:cNvSpPr>
          <p:nvPr>
            <p:ph type="title"/>
          </p:nvPr>
        </p:nvSpPr>
        <p:spPr>
          <a:xfrm>
            <a:off x="956000" y="539633"/>
            <a:ext cx="10280000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957" name="Google Shape;2957;p38"/>
          <p:cNvSpPr txBox="1">
            <a:spLocks noGrp="1"/>
          </p:cNvSpPr>
          <p:nvPr>
            <p:ph type="subTitle" idx="1"/>
          </p:nvPr>
        </p:nvSpPr>
        <p:spPr>
          <a:xfrm>
            <a:off x="2393608" y="3355912"/>
            <a:ext cx="2097200" cy="4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58" name="Google Shape;2958;p38"/>
          <p:cNvSpPr txBox="1">
            <a:spLocks noGrp="1"/>
          </p:cNvSpPr>
          <p:nvPr>
            <p:ph type="subTitle" idx="2"/>
          </p:nvPr>
        </p:nvSpPr>
        <p:spPr>
          <a:xfrm>
            <a:off x="2153865" y="3697200"/>
            <a:ext cx="2576800" cy="12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59" name="Google Shape;2959;p38"/>
          <p:cNvSpPr txBox="1">
            <a:spLocks noGrp="1"/>
          </p:cNvSpPr>
          <p:nvPr>
            <p:ph type="subTitle" idx="3"/>
          </p:nvPr>
        </p:nvSpPr>
        <p:spPr>
          <a:xfrm>
            <a:off x="5047400" y="3355912"/>
            <a:ext cx="2097200" cy="4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60" name="Google Shape;2960;p38"/>
          <p:cNvSpPr txBox="1">
            <a:spLocks noGrp="1"/>
          </p:cNvSpPr>
          <p:nvPr>
            <p:ph type="subTitle" idx="4"/>
          </p:nvPr>
        </p:nvSpPr>
        <p:spPr>
          <a:xfrm>
            <a:off x="4807600" y="3697200"/>
            <a:ext cx="2576800" cy="12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61" name="Google Shape;2961;p38"/>
          <p:cNvSpPr txBox="1">
            <a:spLocks noGrp="1"/>
          </p:cNvSpPr>
          <p:nvPr>
            <p:ph type="subTitle" idx="5"/>
          </p:nvPr>
        </p:nvSpPr>
        <p:spPr>
          <a:xfrm>
            <a:off x="7701192" y="3355912"/>
            <a:ext cx="2097200" cy="4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62" name="Google Shape;2962;p38"/>
          <p:cNvSpPr txBox="1">
            <a:spLocks noGrp="1"/>
          </p:cNvSpPr>
          <p:nvPr>
            <p:ph type="subTitle" idx="6"/>
          </p:nvPr>
        </p:nvSpPr>
        <p:spPr>
          <a:xfrm>
            <a:off x="7461401" y="3697200"/>
            <a:ext cx="2576800" cy="12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963" name="Google Shape;2963;p38"/>
          <p:cNvGrpSpPr/>
          <p:nvPr/>
        </p:nvGrpSpPr>
        <p:grpSpPr>
          <a:xfrm rot="10800000" flipH="1">
            <a:off x="6520490" y="-1296533"/>
            <a:ext cx="7857396" cy="5430912"/>
            <a:chOff x="3747367" y="1410331"/>
            <a:chExt cx="5893047" cy="4073184"/>
          </a:xfrm>
        </p:grpSpPr>
        <p:sp>
          <p:nvSpPr>
            <p:cNvPr id="2964" name="Google Shape;2964;p38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5" name="Google Shape;2965;p38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6" name="Google Shape;2966;p38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7" name="Google Shape;2967;p38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8" name="Google Shape;2968;p38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9" name="Google Shape;2969;p38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0" name="Google Shape;2970;p38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1" name="Google Shape;2971;p38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2" name="Google Shape;2972;p38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3" name="Google Shape;2973;p38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4" name="Google Shape;2974;p38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5" name="Google Shape;2975;p38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6" name="Google Shape;2976;p38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7" name="Google Shape;2977;p38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8" name="Google Shape;2978;p38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9" name="Google Shape;2979;p38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0" name="Google Shape;2980;p38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1" name="Google Shape;2981;p38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2" name="Google Shape;2982;p38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3" name="Google Shape;2983;p38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4" name="Google Shape;2984;p38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5" name="Google Shape;2985;p38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6" name="Google Shape;2986;p38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7" name="Google Shape;2987;p38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8" name="Google Shape;2988;p38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9" name="Google Shape;2989;p38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0" name="Google Shape;2990;p38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1" name="Google Shape;2991;p38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2" name="Google Shape;2992;p38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3" name="Google Shape;2993;p38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4" name="Google Shape;2994;p38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5" name="Google Shape;2995;p38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6" name="Google Shape;2996;p38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7" name="Google Shape;2997;p38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8" name="Google Shape;2998;p38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9" name="Google Shape;2999;p38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0" name="Google Shape;3000;p38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3001" name="Google Shape;3001;p38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2" name="Google Shape;3002;p38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3" name="Google Shape;3003;p38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4" name="Google Shape;3004;p38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5" name="Google Shape;3005;p38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6" name="Google Shape;3006;p38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7" name="Google Shape;3007;p38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8" name="Google Shape;3008;p38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9" name="Google Shape;3009;p38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0" name="Google Shape;3010;p38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1" name="Google Shape;3011;p38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2" name="Google Shape;3012;p38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3" name="Google Shape;3013;p38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4" name="Google Shape;3014;p38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5" name="Google Shape;3015;p38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6" name="Google Shape;3016;p38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7" name="Google Shape;3017;p38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8" name="Google Shape;3018;p38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9" name="Google Shape;3019;p38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0" name="Google Shape;3020;p38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1" name="Google Shape;3021;p38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2" name="Google Shape;3022;p38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3" name="Google Shape;3023;p38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4" name="Google Shape;3024;p38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5" name="Google Shape;3025;p38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26" name="Google Shape;3026;p38"/>
          <p:cNvGrpSpPr/>
          <p:nvPr/>
        </p:nvGrpSpPr>
        <p:grpSpPr>
          <a:xfrm rot="10800000" flipH="1">
            <a:off x="9366253" y="229583"/>
            <a:ext cx="1385143" cy="1385184"/>
            <a:chOff x="5881689" y="3300040"/>
            <a:chExt cx="1038857" cy="1038888"/>
          </a:xfrm>
        </p:grpSpPr>
        <p:sp>
          <p:nvSpPr>
            <p:cNvPr id="3027" name="Google Shape;3027;p38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028" name="Google Shape;3028;p38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3029" name="Google Shape;3029;p38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30" name="Google Shape;3030;p38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31" name="Google Shape;3031;p38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32" name="Google Shape;3032;p38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33" name="Google Shape;3033;p38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34" name="Google Shape;3034;p38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35" name="Google Shape;3035;p38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36" name="Google Shape;3036;p38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37" name="Google Shape;3037;p38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38" name="Google Shape;3038;p38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39" name="Google Shape;3039;p38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40" name="Google Shape;3040;p38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41" name="Google Shape;3041;p38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42" name="Google Shape;3042;p38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43" name="Google Shape;3043;p38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3044" name="Google Shape;3044;p38"/>
          <p:cNvGrpSpPr/>
          <p:nvPr/>
        </p:nvGrpSpPr>
        <p:grpSpPr>
          <a:xfrm rot="10800000" flipH="1">
            <a:off x="10621123" y="-978683"/>
            <a:ext cx="1385143" cy="1386427"/>
            <a:chOff x="7203842" y="4586307"/>
            <a:chExt cx="1038857" cy="1039820"/>
          </a:xfrm>
        </p:grpSpPr>
        <p:sp>
          <p:nvSpPr>
            <p:cNvPr id="3045" name="Google Shape;3045;p38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6" name="Google Shape;3046;p38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7" name="Google Shape;3047;p38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8" name="Google Shape;3048;p38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9" name="Google Shape;3049;p38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0" name="Google Shape;3050;p38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1" name="Google Shape;3051;p38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2" name="Google Shape;3052;p38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3" name="Google Shape;3053;p38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4" name="Google Shape;3054;p38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5" name="Google Shape;3055;p38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6" name="Google Shape;3056;p38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7" name="Google Shape;3057;p38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8" name="Google Shape;3058;p38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9" name="Google Shape;3059;p38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0" name="Google Shape;3060;p38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4978187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preserve="1">
  <p:cSld name="Title and six columns">
    <p:spTree>
      <p:nvGrpSpPr>
        <p:cNvPr id="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39"/>
          <p:cNvSpPr txBox="1">
            <a:spLocks noGrp="1"/>
          </p:cNvSpPr>
          <p:nvPr>
            <p:ph type="subTitle" idx="1"/>
          </p:nvPr>
        </p:nvSpPr>
        <p:spPr>
          <a:xfrm>
            <a:off x="4612200" y="2330203"/>
            <a:ext cx="2967600" cy="5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63" name="Google Shape;3063;p39"/>
          <p:cNvSpPr txBox="1">
            <a:spLocks noGrp="1"/>
          </p:cNvSpPr>
          <p:nvPr>
            <p:ph type="subTitle" idx="2"/>
          </p:nvPr>
        </p:nvSpPr>
        <p:spPr>
          <a:xfrm>
            <a:off x="4497600" y="2697341"/>
            <a:ext cx="3196800" cy="10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64" name="Google Shape;3064;p39"/>
          <p:cNvSpPr txBox="1">
            <a:spLocks noGrp="1"/>
          </p:cNvSpPr>
          <p:nvPr>
            <p:ph type="subTitle" idx="3"/>
          </p:nvPr>
        </p:nvSpPr>
        <p:spPr>
          <a:xfrm>
            <a:off x="8147880" y="2330203"/>
            <a:ext cx="2967600" cy="5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65" name="Google Shape;3065;p39"/>
          <p:cNvSpPr txBox="1">
            <a:spLocks noGrp="1"/>
          </p:cNvSpPr>
          <p:nvPr>
            <p:ph type="subTitle" idx="4"/>
          </p:nvPr>
        </p:nvSpPr>
        <p:spPr>
          <a:xfrm>
            <a:off x="8035200" y="2697341"/>
            <a:ext cx="3196800" cy="10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66" name="Google Shape;3066;p39"/>
          <p:cNvSpPr txBox="1">
            <a:spLocks noGrp="1"/>
          </p:cNvSpPr>
          <p:nvPr>
            <p:ph type="subTitle" idx="5"/>
          </p:nvPr>
        </p:nvSpPr>
        <p:spPr>
          <a:xfrm>
            <a:off x="1076520" y="2330243"/>
            <a:ext cx="2967600" cy="5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67" name="Google Shape;3067;p39"/>
          <p:cNvSpPr txBox="1">
            <a:spLocks noGrp="1"/>
          </p:cNvSpPr>
          <p:nvPr>
            <p:ph type="subTitle" idx="6"/>
          </p:nvPr>
        </p:nvSpPr>
        <p:spPr>
          <a:xfrm>
            <a:off x="960000" y="2697328"/>
            <a:ext cx="3196800" cy="10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68" name="Google Shape;3068;p39"/>
          <p:cNvSpPr txBox="1">
            <a:spLocks noGrp="1"/>
          </p:cNvSpPr>
          <p:nvPr>
            <p:ph type="subTitle" idx="7"/>
          </p:nvPr>
        </p:nvSpPr>
        <p:spPr>
          <a:xfrm>
            <a:off x="4612200" y="4489492"/>
            <a:ext cx="2967600" cy="5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69" name="Google Shape;3069;p39"/>
          <p:cNvSpPr txBox="1">
            <a:spLocks noGrp="1"/>
          </p:cNvSpPr>
          <p:nvPr>
            <p:ph type="subTitle" idx="8"/>
          </p:nvPr>
        </p:nvSpPr>
        <p:spPr>
          <a:xfrm>
            <a:off x="4497600" y="4860495"/>
            <a:ext cx="3196800" cy="10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70" name="Google Shape;3070;p39"/>
          <p:cNvSpPr txBox="1">
            <a:spLocks noGrp="1"/>
          </p:cNvSpPr>
          <p:nvPr>
            <p:ph type="subTitle" idx="9"/>
          </p:nvPr>
        </p:nvSpPr>
        <p:spPr>
          <a:xfrm>
            <a:off x="8147880" y="4489492"/>
            <a:ext cx="2967600" cy="5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71" name="Google Shape;3071;p39"/>
          <p:cNvSpPr txBox="1">
            <a:spLocks noGrp="1"/>
          </p:cNvSpPr>
          <p:nvPr>
            <p:ph type="subTitle" idx="13"/>
          </p:nvPr>
        </p:nvSpPr>
        <p:spPr>
          <a:xfrm>
            <a:off x="8035200" y="4860495"/>
            <a:ext cx="3196800" cy="10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72" name="Google Shape;3072;p39"/>
          <p:cNvSpPr txBox="1">
            <a:spLocks noGrp="1"/>
          </p:cNvSpPr>
          <p:nvPr>
            <p:ph type="subTitle" idx="14"/>
          </p:nvPr>
        </p:nvSpPr>
        <p:spPr>
          <a:xfrm>
            <a:off x="1076520" y="4489465"/>
            <a:ext cx="2967600" cy="5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 Thin"/>
              <a:buNone/>
              <a:defRPr sz="2667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73" name="Google Shape;3073;p39"/>
          <p:cNvSpPr txBox="1">
            <a:spLocks noGrp="1"/>
          </p:cNvSpPr>
          <p:nvPr>
            <p:ph type="subTitle" idx="15"/>
          </p:nvPr>
        </p:nvSpPr>
        <p:spPr>
          <a:xfrm>
            <a:off x="960000" y="4860481"/>
            <a:ext cx="3196800" cy="10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74" name="Google Shape;3074;p39"/>
          <p:cNvSpPr txBox="1">
            <a:spLocks noGrp="1"/>
          </p:cNvSpPr>
          <p:nvPr>
            <p:ph type="title"/>
          </p:nvPr>
        </p:nvSpPr>
        <p:spPr>
          <a:xfrm>
            <a:off x="956000" y="539633"/>
            <a:ext cx="10280000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3075" name="Google Shape;3075;p39"/>
          <p:cNvGrpSpPr/>
          <p:nvPr/>
        </p:nvGrpSpPr>
        <p:grpSpPr>
          <a:xfrm rot="10800000" flipH="1">
            <a:off x="10145886" y="-180949"/>
            <a:ext cx="1385143" cy="1385184"/>
            <a:chOff x="5881689" y="3300040"/>
            <a:chExt cx="1038857" cy="1038888"/>
          </a:xfrm>
        </p:grpSpPr>
        <p:sp>
          <p:nvSpPr>
            <p:cNvPr id="3076" name="Google Shape;3076;p39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077" name="Google Shape;3077;p39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3078" name="Google Shape;3078;p39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79" name="Google Shape;3079;p39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80" name="Google Shape;3080;p39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81" name="Google Shape;3081;p39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82" name="Google Shape;3082;p39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83" name="Google Shape;3083;p39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84" name="Google Shape;3084;p39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85" name="Google Shape;3085;p39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86" name="Google Shape;3086;p39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87" name="Google Shape;3087;p39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88" name="Google Shape;3088;p39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89" name="Google Shape;3089;p39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90" name="Google Shape;3090;p39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91" name="Google Shape;3091;p39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92" name="Google Shape;3092;p39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3093" name="Google Shape;3093;p39"/>
          <p:cNvGrpSpPr/>
          <p:nvPr/>
        </p:nvGrpSpPr>
        <p:grpSpPr>
          <a:xfrm>
            <a:off x="8486251" y="-637494"/>
            <a:ext cx="4350587" cy="3304955"/>
            <a:chOff x="6364688" y="-473685"/>
            <a:chExt cx="3262940" cy="2478716"/>
          </a:xfrm>
        </p:grpSpPr>
        <p:sp>
          <p:nvSpPr>
            <p:cNvPr id="3094" name="Google Shape;3094;p39"/>
            <p:cNvSpPr/>
            <p:nvPr/>
          </p:nvSpPr>
          <p:spPr>
            <a:xfrm rot="10800000" flipH="1">
              <a:off x="9192213" y="-4721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5" name="Google Shape;3095;p39"/>
            <p:cNvSpPr/>
            <p:nvPr/>
          </p:nvSpPr>
          <p:spPr>
            <a:xfrm rot="10800000" flipH="1">
              <a:off x="8540582" y="-953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6" name="Google Shape;3096;p39"/>
            <p:cNvSpPr/>
            <p:nvPr/>
          </p:nvSpPr>
          <p:spPr>
            <a:xfrm rot="10800000" flipH="1">
              <a:off x="8322440" y="-473685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7" name="Google Shape;3097;p39"/>
            <p:cNvSpPr/>
            <p:nvPr/>
          </p:nvSpPr>
          <p:spPr>
            <a:xfrm rot="10800000" flipH="1">
              <a:off x="7018214" y="-4721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8" name="Google Shape;3098;p39"/>
            <p:cNvSpPr/>
            <p:nvPr/>
          </p:nvSpPr>
          <p:spPr>
            <a:xfrm rot="10800000" flipH="1">
              <a:off x="9192213" y="281486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9" name="Google Shape;3099;p39"/>
            <p:cNvSpPr/>
            <p:nvPr/>
          </p:nvSpPr>
          <p:spPr>
            <a:xfrm rot="10800000" flipH="1">
              <a:off x="8757793" y="28148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0" name="Google Shape;3100;p39"/>
            <p:cNvSpPr/>
            <p:nvPr/>
          </p:nvSpPr>
          <p:spPr>
            <a:xfrm rot="10800000" flipH="1">
              <a:off x="8975003" y="65733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1" name="Google Shape;3101;p39"/>
            <p:cNvSpPr/>
            <p:nvPr/>
          </p:nvSpPr>
          <p:spPr>
            <a:xfrm rot="10800000" flipH="1">
              <a:off x="7888019" y="75616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2" name="Google Shape;3102;p39"/>
            <p:cNvSpPr/>
            <p:nvPr/>
          </p:nvSpPr>
          <p:spPr>
            <a:xfrm rot="10800000" flipH="1">
              <a:off x="8540582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3" name="Google Shape;3103;p39"/>
            <p:cNvSpPr/>
            <p:nvPr/>
          </p:nvSpPr>
          <p:spPr>
            <a:xfrm rot="10800000" flipH="1">
              <a:off x="6364688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4" name="Google Shape;3104;p39"/>
            <p:cNvSpPr/>
            <p:nvPr/>
          </p:nvSpPr>
          <p:spPr>
            <a:xfrm rot="10800000" flipH="1">
              <a:off x="9192213" y="29321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5" name="Google Shape;3105;p39"/>
            <p:cNvSpPr/>
            <p:nvPr/>
          </p:nvSpPr>
          <p:spPr>
            <a:xfrm rot="10800000" flipH="1">
              <a:off x="8975003" y="40613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6" name="Google Shape;3106;p39"/>
            <p:cNvSpPr/>
            <p:nvPr/>
          </p:nvSpPr>
          <p:spPr>
            <a:xfrm rot="10800000" flipH="1">
              <a:off x="8540582" y="150163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59730863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p40"/>
          <p:cNvSpPr txBox="1"/>
          <p:nvPr/>
        </p:nvSpPr>
        <p:spPr>
          <a:xfrm>
            <a:off x="6871233" y="4747857"/>
            <a:ext cx="4357600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CREDITS</a:t>
            </a:r>
            <a:r>
              <a:rPr lang="en" sz="1600"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: This presentation template was created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, including icons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, and infographics &amp; images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. </a:t>
            </a:r>
            <a:endParaRPr sz="1600">
              <a:solidFill>
                <a:schemeClr val="lt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109" name="Google Shape;3109;p40"/>
          <p:cNvSpPr txBox="1">
            <a:spLocks noGrp="1"/>
          </p:cNvSpPr>
          <p:nvPr>
            <p:ph type="subTitle" idx="1"/>
          </p:nvPr>
        </p:nvSpPr>
        <p:spPr>
          <a:xfrm>
            <a:off x="1524767" y="2405867"/>
            <a:ext cx="4571200" cy="15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110" name="Google Shape;3110;p40"/>
          <p:cNvSpPr txBox="1">
            <a:spLocks noGrp="1"/>
          </p:cNvSpPr>
          <p:nvPr>
            <p:ph type="title"/>
          </p:nvPr>
        </p:nvSpPr>
        <p:spPr>
          <a:xfrm>
            <a:off x="1524767" y="1836347"/>
            <a:ext cx="4148800" cy="7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3111" name="Google Shape;3111;p40"/>
          <p:cNvGrpSpPr/>
          <p:nvPr/>
        </p:nvGrpSpPr>
        <p:grpSpPr>
          <a:xfrm rot="10800000" flipH="1">
            <a:off x="5203111" y="-383736"/>
            <a:ext cx="7857396" cy="5430912"/>
            <a:chOff x="3747367" y="1410331"/>
            <a:chExt cx="5893047" cy="4073184"/>
          </a:xfrm>
        </p:grpSpPr>
        <p:sp>
          <p:nvSpPr>
            <p:cNvPr id="3112" name="Google Shape;3112;p40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3" name="Google Shape;3113;p40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4" name="Google Shape;3114;p40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5" name="Google Shape;3115;p40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6" name="Google Shape;3116;p40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7" name="Google Shape;3117;p40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8" name="Google Shape;3118;p40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9" name="Google Shape;3119;p40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0" name="Google Shape;3120;p40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1" name="Google Shape;3121;p40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2" name="Google Shape;3122;p40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3" name="Google Shape;3123;p40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4" name="Google Shape;3124;p40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5" name="Google Shape;3125;p40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6" name="Google Shape;3126;p40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7" name="Google Shape;3127;p40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8" name="Google Shape;3128;p40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9" name="Google Shape;3129;p40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0" name="Google Shape;3130;p40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1" name="Google Shape;3131;p40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2" name="Google Shape;3132;p40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3" name="Google Shape;3133;p40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4" name="Google Shape;3134;p40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5" name="Google Shape;3135;p40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6" name="Google Shape;3136;p40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7" name="Google Shape;3137;p40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8" name="Google Shape;3138;p40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9" name="Google Shape;3139;p40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0" name="Google Shape;3140;p40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1" name="Google Shape;3141;p40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2" name="Google Shape;3142;p40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3" name="Google Shape;3143;p40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4" name="Google Shape;3144;p40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5" name="Google Shape;3145;p40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6" name="Google Shape;3146;p40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7" name="Google Shape;3147;p40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8" name="Google Shape;3148;p40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67"/>
                <a:t>     </a:t>
              </a:r>
              <a:endParaRPr sz="1867"/>
            </a:p>
          </p:txBody>
        </p:sp>
        <p:sp>
          <p:nvSpPr>
            <p:cNvPr id="3149" name="Google Shape;3149;p40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0" name="Google Shape;3150;p40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1" name="Google Shape;3151;p40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2" name="Google Shape;3152;p40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3" name="Google Shape;3153;p40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4" name="Google Shape;3154;p40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5" name="Google Shape;3155;p40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6" name="Google Shape;3156;p40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7" name="Google Shape;3157;p40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8" name="Google Shape;3158;p40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9" name="Google Shape;3159;p40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0" name="Google Shape;3160;p40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1" name="Google Shape;3161;p40"/>
            <p:cNvSpPr/>
            <p:nvPr/>
          </p:nvSpPr>
          <p:spPr>
            <a:xfrm>
              <a:off x="6812857" y="225176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2" name="Google Shape;3162;p40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3" name="Google Shape;3163;p40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4" name="Google Shape;3164;p40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5" name="Google Shape;3165;p40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6" name="Google Shape;3166;p40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7" name="Google Shape;3167;p40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8" name="Google Shape;3168;p40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9" name="Google Shape;3169;p40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0" name="Google Shape;3170;p40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1" name="Google Shape;3171;p40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2" name="Google Shape;3172;p40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3" name="Google Shape;3173;p40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4" name="Google Shape;3174;p40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75" name="Google Shape;3175;p40"/>
          <p:cNvGrpSpPr/>
          <p:nvPr/>
        </p:nvGrpSpPr>
        <p:grpSpPr>
          <a:xfrm rot="10800000" flipH="1">
            <a:off x="8950443" y="3394128"/>
            <a:ext cx="678776" cy="675917"/>
            <a:chOff x="6557866" y="2143179"/>
            <a:chExt cx="509082" cy="506938"/>
          </a:xfrm>
        </p:grpSpPr>
        <p:sp>
          <p:nvSpPr>
            <p:cNvPr id="3176" name="Google Shape;3176;p40"/>
            <p:cNvSpPr/>
            <p:nvPr/>
          </p:nvSpPr>
          <p:spPr>
            <a:xfrm>
              <a:off x="6557866" y="2384220"/>
              <a:ext cx="25540" cy="23427"/>
            </a:xfrm>
            <a:custGeom>
              <a:avLst/>
              <a:gdLst/>
              <a:ahLst/>
              <a:cxnLst/>
              <a:rect l="l" t="t" r="r" b="b"/>
              <a:pathLst>
                <a:path w="822" h="754" extrusionOk="0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7" name="Google Shape;3177;p40"/>
            <p:cNvSpPr/>
            <p:nvPr/>
          </p:nvSpPr>
          <p:spPr>
            <a:xfrm>
              <a:off x="6639083" y="2303718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8" name="Google Shape;3178;p40"/>
            <p:cNvSpPr/>
            <p:nvPr/>
          </p:nvSpPr>
          <p:spPr>
            <a:xfrm>
              <a:off x="6719368" y="2223433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9" name="Google Shape;3179;p40"/>
            <p:cNvSpPr/>
            <p:nvPr/>
          </p:nvSpPr>
          <p:spPr>
            <a:xfrm>
              <a:off x="6798689" y="2143179"/>
              <a:ext cx="25540" cy="22464"/>
            </a:xfrm>
            <a:custGeom>
              <a:avLst/>
              <a:gdLst/>
              <a:ahLst/>
              <a:cxnLst/>
              <a:rect l="l" t="t" r="r" b="b"/>
              <a:pathLst>
                <a:path w="822" h="723" extrusionOk="0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0" name="Google Shape;3180;p40"/>
            <p:cNvSpPr/>
            <p:nvPr/>
          </p:nvSpPr>
          <p:spPr>
            <a:xfrm>
              <a:off x="671843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1" name="Google Shape;3181;p40"/>
            <p:cNvSpPr/>
            <p:nvPr/>
          </p:nvSpPr>
          <p:spPr>
            <a:xfrm>
              <a:off x="6798689" y="230396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2" name="Google Shape;3182;p40"/>
            <p:cNvSpPr/>
            <p:nvPr/>
          </p:nvSpPr>
          <p:spPr>
            <a:xfrm>
              <a:off x="6879906" y="222368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3" name="Google Shape;3183;p40"/>
            <p:cNvSpPr/>
            <p:nvPr/>
          </p:nvSpPr>
          <p:spPr>
            <a:xfrm>
              <a:off x="6798689" y="246543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4" name="Google Shape;3184;p40"/>
            <p:cNvSpPr/>
            <p:nvPr/>
          </p:nvSpPr>
          <p:spPr>
            <a:xfrm>
              <a:off x="687990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5" name="Google Shape;3185;p40"/>
            <p:cNvSpPr/>
            <p:nvPr/>
          </p:nvSpPr>
          <p:spPr>
            <a:xfrm>
              <a:off x="6960191" y="2303967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6" name="Google Shape;3186;p40"/>
            <p:cNvSpPr/>
            <p:nvPr/>
          </p:nvSpPr>
          <p:spPr>
            <a:xfrm>
              <a:off x="6881802" y="2546437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7" name="Google Shape;3187;p40"/>
            <p:cNvSpPr/>
            <p:nvPr/>
          </p:nvSpPr>
          <p:spPr>
            <a:xfrm>
              <a:off x="6961123" y="2465220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8" name="Google Shape;3188;p40"/>
            <p:cNvSpPr/>
            <p:nvPr/>
          </p:nvSpPr>
          <p:spPr>
            <a:xfrm>
              <a:off x="7040445" y="2384220"/>
              <a:ext cx="26503" cy="23427"/>
            </a:xfrm>
            <a:custGeom>
              <a:avLst/>
              <a:gdLst/>
              <a:ahLst/>
              <a:cxnLst/>
              <a:rect l="l" t="t" r="r" b="b"/>
              <a:pathLst>
                <a:path w="853" h="754" extrusionOk="0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9" name="Google Shape;3189;p40"/>
            <p:cNvSpPr/>
            <p:nvPr/>
          </p:nvSpPr>
          <p:spPr>
            <a:xfrm>
              <a:off x="6638151" y="2464505"/>
              <a:ext cx="26472" cy="23396"/>
            </a:xfrm>
            <a:custGeom>
              <a:avLst/>
              <a:gdLst/>
              <a:ahLst/>
              <a:cxnLst/>
              <a:rect l="l" t="t" r="r" b="b"/>
              <a:pathLst>
                <a:path w="852" h="753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0" name="Google Shape;3190;p40"/>
            <p:cNvSpPr/>
            <p:nvPr/>
          </p:nvSpPr>
          <p:spPr>
            <a:xfrm>
              <a:off x="6718436" y="254572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1" name="Google Shape;3191;p40"/>
            <p:cNvSpPr/>
            <p:nvPr/>
          </p:nvSpPr>
          <p:spPr>
            <a:xfrm>
              <a:off x="6798689" y="262600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92" name="Google Shape;3192;p40"/>
          <p:cNvGrpSpPr/>
          <p:nvPr/>
        </p:nvGrpSpPr>
        <p:grpSpPr>
          <a:xfrm rot="10800000" flipH="1">
            <a:off x="11026872" y="2105054"/>
            <a:ext cx="1392681" cy="1386716"/>
            <a:chOff x="8115187" y="2576885"/>
            <a:chExt cx="1044511" cy="1040037"/>
          </a:xfrm>
        </p:grpSpPr>
        <p:sp>
          <p:nvSpPr>
            <p:cNvPr id="3193" name="Google Shape;3193;p40"/>
            <p:cNvSpPr/>
            <p:nvPr/>
          </p:nvSpPr>
          <p:spPr>
            <a:xfrm>
              <a:off x="8115187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48" y="1"/>
                  </a:moveTo>
                  <a:cubicBezTo>
                    <a:pt x="654" y="1"/>
                    <a:pt x="456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31" y="62"/>
                    <a:pt x="1041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4" name="Google Shape;3194;p40"/>
            <p:cNvSpPr/>
            <p:nvPr/>
          </p:nvSpPr>
          <p:spPr>
            <a:xfrm>
              <a:off x="8281381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5" name="Google Shape;3195;p40"/>
            <p:cNvSpPr/>
            <p:nvPr/>
          </p:nvSpPr>
          <p:spPr>
            <a:xfrm>
              <a:off x="8446673" y="2742147"/>
              <a:ext cx="51949" cy="47506"/>
            </a:xfrm>
            <a:custGeom>
              <a:avLst/>
              <a:gdLst/>
              <a:ahLst/>
              <a:cxnLst/>
              <a:rect l="l" t="t" r="r" b="b"/>
              <a:pathLst>
                <a:path w="1672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6" name="Google Shape;3196;p40"/>
            <p:cNvSpPr/>
            <p:nvPr/>
          </p:nvSpPr>
          <p:spPr>
            <a:xfrm>
              <a:off x="8611935" y="2576885"/>
              <a:ext cx="51980" cy="47475"/>
            </a:xfrm>
            <a:custGeom>
              <a:avLst/>
              <a:gdLst/>
              <a:ahLst/>
              <a:cxnLst/>
              <a:rect l="l" t="t" r="r" b="b"/>
              <a:pathLst>
                <a:path w="1673" h="152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7" name="Google Shape;3197;p40"/>
            <p:cNvSpPr/>
            <p:nvPr/>
          </p:nvSpPr>
          <p:spPr>
            <a:xfrm>
              <a:off x="8446673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8" name="Google Shape;3198;p40"/>
            <p:cNvSpPr/>
            <p:nvPr/>
          </p:nvSpPr>
          <p:spPr>
            <a:xfrm>
              <a:off x="8611935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9" name="Google Shape;3199;p40"/>
            <p:cNvSpPr/>
            <p:nvPr/>
          </p:nvSpPr>
          <p:spPr>
            <a:xfrm>
              <a:off x="8776264" y="2742395"/>
              <a:ext cx="51017" cy="47257"/>
            </a:xfrm>
            <a:custGeom>
              <a:avLst/>
              <a:gdLst/>
              <a:ahLst/>
              <a:cxnLst/>
              <a:rect l="l" t="t" r="r" b="b"/>
              <a:pathLst>
                <a:path w="1642" h="1521" extrusionOk="0">
                  <a:moveTo>
                    <a:pt x="821" y="0"/>
                  </a:moveTo>
                  <a:cubicBezTo>
                    <a:pt x="623" y="0"/>
                    <a:pt x="426" y="76"/>
                    <a:pt x="274" y="228"/>
                  </a:cubicBezTo>
                  <a:cubicBezTo>
                    <a:pt x="0" y="532"/>
                    <a:pt x="0" y="1019"/>
                    <a:pt x="274" y="1292"/>
                  </a:cubicBezTo>
                  <a:cubicBezTo>
                    <a:pt x="426" y="1444"/>
                    <a:pt x="623" y="1520"/>
                    <a:pt x="821" y="1520"/>
                  </a:cubicBezTo>
                  <a:cubicBezTo>
                    <a:pt x="1019" y="1520"/>
                    <a:pt x="1216" y="1444"/>
                    <a:pt x="1368" y="1292"/>
                  </a:cubicBezTo>
                  <a:cubicBezTo>
                    <a:pt x="1642" y="1019"/>
                    <a:pt x="1642" y="532"/>
                    <a:pt x="1368" y="228"/>
                  </a:cubicBezTo>
                  <a:cubicBezTo>
                    <a:pt x="1216" y="76"/>
                    <a:pt x="1019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0" name="Google Shape;3200;p40"/>
            <p:cNvSpPr/>
            <p:nvPr/>
          </p:nvSpPr>
          <p:spPr>
            <a:xfrm>
              <a:off x="8611935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1" name="Google Shape;3201;p40"/>
            <p:cNvSpPr/>
            <p:nvPr/>
          </p:nvSpPr>
          <p:spPr>
            <a:xfrm>
              <a:off x="8777196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25" y="1"/>
                  </a:moveTo>
                  <a:cubicBezTo>
                    <a:pt x="631" y="1"/>
                    <a:pt x="441" y="62"/>
                    <a:pt x="305" y="183"/>
                  </a:cubicBezTo>
                  <a:cubicBezTo>
                    <a:pt x="1" y="518"/>
                    <a:pt x="1" y="943"/>
                    <a:pt x="305" y="1278"/>
                  </a:cubicBezTo>
                  <a:cubicBezTo>
                    <a:pt x="457" y="1430"/>
                    <a:pt x="647" y="1506"/>
                    <a:pt x="837" y="1506"/>
                  </a:cubicBezTo>
                  <a:cubicBezTo>
                    <a:pt x="1027" y="1506"/>
                    <a:pt x="1217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7" y="62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2" name="Google Shape;3202;p40"/>
            <p:cNvSpPr/>
            <p:nvPr/>
          </p:nvSpPr>
          <p:spPr>
            <a:xfrm>
              <a:off x="8942457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3" name="Google Shape;3203;p40"/>
            <p:cNvSpPr/>
            <p:nvPr/>
          </p:nvSpPr>
          <p:spPr>
            <a:xfrm>
              <a:off x="8777196" y="340418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1" y="0"/>
                    <a:pt x="441" y="68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7" y="68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4" name="Google Shape;3204;p40"/>
            <p:cNvSpPr/>
            <p:nvPr/>
          </p:nvSpPr>
          <p:spPr>
            <a:xfrm>
              <a:off x="8942457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5" name="Google Shape;3205;p40"/>
            <p:cNvSpPr/>
            <p:nvPr/>
          </p:nvSpPr>
          <p:spPr>
            <a:xfrm>
              <a:off x="9107750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6" name="Google Shape;3206;p40"/>
            <p:cNvSpPr/>
            <p:nvPr/>
          </p:nvSpPr>
          <p:spPr>
            <a:xfrm>
              <a:off x="8282344" y="3237713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7" name="Google Shape;3207;p40"/>
            <p:cNvSpPr/>
            <p:nvPr/>
          </p:nvSpPr>
          <p:spPr>
            <a:xfrm>
              <a:off x="8446673" y="3404404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8"/>
                    <a:pt x="304" y="1292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8" y="1498"/>
                    <a:pt x="1216" y="1429"/>
                    <a:pt x="1368" y="1292"/>
                  </a:cubicBezTo>
                  <a:cubicBezTo>
                    <a:pt x="1672" y="988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8" name="Google Shape;3208;p40"/>
            <p:cNvSpPr/>
            <p:nvPr/>
          </p:nvSpPr>
          <p:spPr>
            <a:xfrm>
              <a:off x="8611935" y="3569665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45"/>
                    <a:pt x="631" y="1521"/>
                    <a:pt x="825" y="1521"/>
                  </a:cubicBezTo>
                  <a:cubicBezTo>
                    <a:pt x="1019" y="1521"/>
                    <a:pt x="1216" y="1445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09" name="Google Shape;3209;p40"/>
          <p:cNvGrpSpPr/>
          <p:nvPr/>
        </p:nvGrpSpPr>
        <p:grpSpPr>
          <a:xfrm rot="10800000" flipH="1">
            <a:off x="8048874" y="1142381"/>
            <a:ext cx="1385143" cy="1385184"/>
            <a:chOff x="5881689" y="3300040"/>
            <a:chExt cx="1038857" cy="1038888"/>
          </a:xfrm>
        </p:grpSpPr>
        <p:sp>
          <p:nvSpPr>
            <p:cNvPr id="3210" name="Google Shape;3210;p40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211" name="Google Shape;3211;p40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3212" name="Google Shape;3212;p40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13" name="Google Shape;3213;p40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14" name="Google Shape;3214;p40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15" name="Google Shape;3215;p40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16" name="Google Shape;3216;p40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17" name="Google Shape;3217;p40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18" name="Google Shape;3218;p40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19" name="Google Shape;3219;p40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20" name="Google Shape;3220;p40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21" name="Google Shape;3221;p40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22" name="Google Shape;3222;p40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23" name="Google Shape;3223;p40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24" name="Google Shape;3224;p40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25" name="Google Shape;3225;p40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26" name="Google Shape;3226;p40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3227" name="Google Shape;3227;p40"/>
          <p:cNvGrpSpPr/>
          <p:nvPr/>
        </p:nvGrpSpPr>
        <p:grpSpPr>
          <a:xfrm rot="10800000" flipH="1">
            <a:off x="9303745" y="-65884"/>
            <a:ext cx="1385143" cy="1386427"/>
            <a:chOff x="7203842" y="4586307"/>
            <a:chExt cx="1038857" cy="1039820"/>
          </a:xfrm>
        </p:grpSpPr>
        <p:sp>
          <p:nvSpPr>
            <p:cNvPr id="3228" name="Google Shape;3228;p40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9" name="Google Shape;3229;p40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0" name="Google Shape;3230;p40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1" name="Google Shape;3231;p40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2" name="Google Shape;3232;p40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3" name="Google Shape;3233;p40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4" name="Google Shape;3234;p40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5" name="Google Shape;3235;p40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6" name="Google Shape;3236;p40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7" name="Google Shape;3237;p40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8" name="Google Shape;3238;p40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9" name="Google Shape;3239;p40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0" name="Google Shape;3240;p40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1" name="Google Shape;3241;p40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2" name="Google Shape;3242;p40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3" name="Google Shape;3243;p40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12144639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 preserve="1">
  <p:cSld name="Title only 2">
    <p:spTree>
      <p:nvGrpSpPr>
        <p:cNvPr id="1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41"/>
          <p:cNvSpPr txBox="1">
            <a:spLocks noGrp="1"/>
          </p:cNvSpPr>
          <p:nvPr>
            <p:ph type="title"/>
          </p:nvPr>
        </p:nvSpPr>
        <p:spPr>
          <a:xfrm>
            <a:off x="956000" y="539633"/>
            <a:ext cx="10280000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3246" name="Google Shape;3246;p41"/>
          <p:cNvGrpSpPr/>
          <p:nvPr/>
        </p:nvGrpSpPr>
        <p:grpSpPr>
          <a:xfrm>
            <a:off x="10145886" y="5653767"/>
            <a:ext cx="1385143" cy="1385184"/>
            <a:chOff x="5881689" y="3300040"/>
            <a:chExt cx="1038857" cy="1038888"/>
          </a:xfrm>
        </p:grpSpPr>
        <p:sp>
          <p:nvSpPr>
            <p:cNvPr id="3247" name="Google Shape;3247;p41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248" name="Google Shape;3248;p41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3249" name="Google Shape;3249;p41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50" name="Google Shape;3250;p41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51" name="Google Shape;3251;p41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52" name="Google Shape;3252;p41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53" name="Google Shape;3253;p41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54" name="Google Shape;3254;p41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55" name="Google Shape;3255;p41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56" name="Google Shape;3256;p41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57" name="Google Shape;3257;p41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58" name="Google Shape;3258;p41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59" name="Google Shape;3259;p41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60" name="Google Shape;3260;p41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61" name="Google Shape;3261;p41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62" name="Google Shape;3262;p41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63" name="Google Shape;3263;p41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3264" name="Google Shape;3264;p41"/>
          <p:cNvGrpSpPr/>
          <p:nvPr/>
        </p:nvGrpSpPr>
        <p:grpSpPr>
          <a:xfrm rot="10800000" flipH="1">
            <a:off x="8486251" y="4190539"/>
            <a:ext cx="4350587" cy="3304955"/>
            <a:chOff x="6364688" y="-473685"/>
            <a:chExt cx="3262940" cy="2478716"/>
          </a:xfrm>
        </p:grpSpPr>
        <p:sp>
          <p:nvSpPr>
            <p:cNvPr id="3265" name="Google Shape;3265;p41"/>
            <p:cNvSpPr/>
            <p:nvPr/>
          </p:nvSpPr>
          <p:spPr>
            <a:xfrm rot="10800000" flipH="1">
              <a:off x="9192213" y="-4721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6" name="Google Shape;3266;p41"/>
            <p:cNvSpPr/>
            <p:nvPr/>
          </p:nvSpPr>
          <p:spPr>
            <a:xfrm rot="10800000" flipH="1">
              <a:off x="8540582" y="-953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7" name="Google Shape;3267;p41"/>
            <p:cNvSpPr/>
            <p:nvPr/>
          </p:nvSpPr>
          <p:spPr>
            <a:xfrm rot="10800000" flipH="1">
              <a:off x="8322440" y="-473685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8" name="Google Shape;3268;p41"/>
            <p:cNvSpPr/>
            <p:nvPr/>
          </p:nvSpPr>
          <p:spPr>
            <a:xfrm rot="10800000" flipH="1">
              <a:off x="7018214" y="-4721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9" name="Google Shape;3269;p41"/>
            <p:cNvSpPr/>
            <p:nvPr/>
          </p:nvSpPr>
          <p:spPr>
            <a:xfrm rot="10800000" flipH="1">
              <a:off x="9192213" y="281486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0" name="Google Shape;3270;p41"/>
            <p:cNvSpPr/>
            <p:nvPr/>
          </p:nvSpPr>
          <p:spPr>
            <a:xfrm rot="10800000" flipH="1">
              <a:off x="8757793" y="28148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1" name="Google Shape;3271;p41"/>
            <p:cNvSpPr/>
            <p:nvPr/>
          </p:nvSpPr>
          <p:spPr>
            <a:xfrm rot="10800000" flipH="1">
              <a:off x="8975003" y="65733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2" name="Google Shape;3272;p41"/>
            <p:cNvSpPr/>
            <p:nvPr/>
          </p:nvSpPr>
          <p:spPr>
            <a:xfrm rot="10800000" flipH="1">
              <a:off x="7888019" y="75616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3" name="Google Shape;3273;p41"/>
            <p:cNvSpPr/>
            <p:nvPr/>
          </p:nvSpPr>
          <p:spPr>
            <a:xfrm rot="10800000" flipH="1">
              <a:off x="8540582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4" name="Google Shape;3274;p41"/>
            <p:cNvSpPr/>
            <p:nvPr/>
          </p:nvSpPr>
          <p:spPr>
            <a:xfrm rot="10800000" flipH="1">
              <a:off x="6364688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5" name="Google Shape;3275;p41"/>
            <p:cNvSpPr/>
            <p:nvPr/>
          </p:nvSpPr>
          <p:spPr>
            <a:xfrm rot="10800000" flipH="1">
              <a:off x="9192213" y="29321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6" name="Google Shape;3276;p41"/>
            <p:cNvSpPr/>
            <p:nvPr/>
          </p:nvSpPr>
          <p:spPr>
            <a:xfrm rot="10800000" flipH="1">
              <a:off x="8975003" y="40613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7" name="Google Shape;3277;p41"/>
            <p:cNvSpPr/>
            <p:nvPr/>
          </p:nvSpPr>
          <p:spPr>
            <a:xfrm rot="10800000" flipH="1">
              <a:off x="8540582" y="150163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29733379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 preserve="1">
  <p:cSld name="Title only 3"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p42"/>
          <p:cNvSpPr txBox="1">
            <a:spLocks noGrp="1"/>
          </p:cNvSpPr>
          <p:nvPr>
            <p:ph type="title"/>
          </p:nvPr>
        </p:nvSpPr>
        <p:spPr>
          <a:xfrm>
            <a:off x="956000" y="539633"/>
            <a:ext cx="10280000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3280" name="Google Shape;3280;p42"/>
          <p:cNvGrpSpPr/>
          <p:nvPr/>
        </p:nvGrpSpPr>
        <p:grpSpPr>
          <a:xfrm flipH="1">
            <a:off x="666709" y="5653767"/>
            <a:ext cx="1385143" cy="1385184"/>
            <a:chOff x="5881689" y="3300040"/>
            <a:chExt cx="1038857" cy="1038888"/>
          </a:xfrm>
        </p:grpSpPr>
        <p:sp>
          <p:nvSpPr>
            <p:cNvPr id="3281" name="Google Shape;3281;p42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282" name="Google Shape;3282;p42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3283" name="Google Shape;3283;p42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84" name="Google Shape;3284;p42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85" name="Google Shape;3285;p42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86" name="Google Shape;3286;p42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87" name="Google Shape;3287;p42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88" name="Google Shape;3288;p42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89" name="Google Shape;3289;p42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90" name="Google Shape;3290;p42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91" name="Google Shape;3291;p42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92" name="Google Shape;3292;p42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93" name="Google Shape;3293;p42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94" name="Google Shape;3294;p42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95" name="Google Shape;3295;p42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96" name="Google Shape;3296;p42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97" name="Google Shape;3297;p42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3298" name="Google Shape;3298;p42"/>
          <p:cNvGrpSpPr/>
          <p:nvPr/>
        </p:nvGrpSpPr>
        <p:grpSpPr>
          <a:xfrm rot="10800000">
            <a:off x="-639102" y="4190539"/>
            <a:ext cx="4350587" cy="3304955"/>
            <a:chOff x="6364688" y="-473685"/>
            <a:chExt cx="3262940" cy="2478716"/>
          </a:xfrm>
        </p:grpSpPr>
        <p:sp>
          <p:nvSpPr>
            <p:cNvPr id="3299" name="Google Shape;3299;p42"/>
            <p:cNvSpPr/>
            <p:nvPr/>
          </p:nvSpPr>
          <p:spPr>
            <a:xfrm rot="10800000" flipH="1">
              <a:off x="9192213" y="-4721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0" name="Google Shape;3300;p42"/>
            <p:cNvSpPr/>
            <p:nvPr/>
          </p:nvSpPr>
          <p:spPr>
            <a:xfrm rot="10800000" flipH="1">
              <a:off x="8540582" y="-953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1" name="Google Shape;3301;p42"/>
            <p:cNvSpPr/>
            <p:nvPr/>
          </p:nvSpPr>
          <p:spPr>
            <a:xfrm rot="10800000" flipH="1">
              <a:off x="8322440" y="-473685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2" name="Google Shape;3302;p42"/>
            <p:cNvSpPr/>
            <p:nvPr/>
          </p:nvSpPr>
          <p:spPr>
            <a:xfrm rot="10800000" flipH="1">
              <a:off x="7018214" y="-4721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3" name="Google Shape;3303;p42"/>
            <p:cNvSpPr/>
            <p:nvPr/>
          </p:nvSpPr>
          <p:spPr>
            <a:xfrm rot="10800000" flipH="1">
              <a:off x="9192213" y="281486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4" name="Google Shape;3304;p42"/>
            <p:cNvSpPr/>
            <p:nvPr/>
          </p:nvSpPr>
          <p:spPr>
            <a:xfrm rot="10800000" flipH="1">
              <a:off x="8757793" y="28148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5" name="Google Shape;3305;p42"/>
            <p:cNvSpPr/>
            <p:nvPr/>
          </p:nvSpPr>
          <p:spPr>
            <a:xfrm rot="10800000" flipH="1">
              <a:off x="8975003" y="65733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6" name="Google Shape;3306;p42"/>
            <p:cNvSpPr/>
            <p:nvPr/>
          </p:nvSpPr>
          <p:spPr>
            <a:xfrm rot="10800000" flipH="1">
              <a:off x="7888019" y="75616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7" name="Google Shape;3307;p42"/>
            <p:cNvSpPr/>
            <p:nvPr/>
          </p:nvSpPr>
          <p:spPr>
            <a:xfrm rot="10800000" flipH="1">
              <a:off x="8540582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8" name="Google Shape;3308;p42"/>
            <p:cNvSpPr/>
            <p:nvPr/>
          </p:nvSpPr>
          <p:spPr>
            <a:xfrm rot="10800000" flipH="1">
              <a:off x="6364688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9" name="Google Shape;3309;p42"/>
            <p:cNvSpPr/>
            <p:nvPr/>
          </p:nvSpPr>
          <p:spPr>
            <a:xfrm rot="10800000" flipH="1">
              <a:off x="9192213" y="29321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0" name="Google Shape;3310;p42"/>
            <p:cNvSpPr/>
            <p:nvPr/>
          </p:nvSpPr>
          <p:spPr>
            <a:xfrm rot="10800000" flipH="1">
              <a:off x="8975003" y="40613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1" name="Google Shape;3311;p42"/>
            <p:cNvSpPr/>
            <p:nvPr/>
          </p:nvSpPr>
          <p:spPr>
            <a:xfrm rot="10800000" flipH="1">
              <a:off x="8540582" y="150163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2299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subTitle" idx="1"/>
          </p:nvPr>
        </p:nvSpPr>
        <p:spPr>
          <a:xfrm>
            <a:off x="8370900" y="2940800"/>
            <a:ext cx="2720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2133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2133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2133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2133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2133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2133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2133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2133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2133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2"/>
          </p:nvPr>
        </p:nvSpPr>
        <p:spPr>
          <a:xfrm>
            <a:off x="8370900" y="3532800"/>
            <a:ext cx="2637200" cy="22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7044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491016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7044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1546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Font typeface="Bungee"/>
              <a:buNone/>
              <a:defRPr sz="2800">
                <a:solidFill>
                  <a:srgbClr val="5B0F00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Advent Pro"/>
              <a:buChar char="●"/>
              <a:defRPr sz="1800"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73729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16052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p4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314" name="Google Shape;3314;p4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78559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338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2B82D5"/>
            </a:gs>
            <a:gs pos="100000">
              <a:srgbClr val="1D28A4"/>
            </a:gs>
          </a:gsLst>
          <a:lin ang="2700006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7868800" cy="15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tamaran Thin"/>
              <a:buNone/>
              <a:defRPr sz="3000"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00" y="2230951"/>
            <a:ext cx="11360800" cy="38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tamaran Thin"/>
              <a:buChar char="●"/>
              <a:defRPr sz="1800"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 Thin"/>
              <a:buChar char="○"/>
              <a:defRPr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 Thin"/>
              <a:buChar char="■"/>
              <a:defRPr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 Thin"/>
              <a:buChar char="●"/>
              <a:defRPr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 Thin"/>
              <a:buChar char="○"/>
              <a:defRPr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 Thin"/>
              <a:buChar char="■"/>
              <a:defRPr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 Thin"/>
              <a:buChar char="●"/>
              <a:defRPr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 Thin"/>
              <a:buChar char="○"/>
              <a:defRPr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 Thin"/>
              <a:buChar char="■"/>
              <a:defRPr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31589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BF2A8DE0-B09B-4424-9056-B161CB4485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52" b="91566" l="10000" r="90000">
                        <a14:foregroundMark x1="53906" y1="10843" x2="62344" y2="29398"/>
                        <a14:foregroundMark x1="60000" y1="81928" x2="69844" y2="83614"/>
                        <a14:foregroundMark x1="69844" y1="83614" x2="71875" y2="83373"/>
                        <a14:foregroundMark x1="33125" y1="90843" x2="42344" y2="91807"/>
                        <a14:foregroundMark x1="44844" y1="7952" x2="43594" y2="7952"/>
                        <a14:foregroundMark x1="51406" y1="9639" x2="56719" y2="96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2266" y="1510483"/>
            <a:ext cx="6457174" cy="418707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045AD51-8F25-4046-9559-473960025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2320656"/>
            <a:ext cx="5518066" cy="2268559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E-Lixo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89A277-DCDB-446D-B3CE-047328E5D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2274" y="1160443"/>
            <a:ext cx="5357600" cy="116021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Projeto de Aplicação – 5° Semestre</a:t>
            </a:r>
          </a:p>
          <a:p>
            <a:endParaRPr lang="pt-BR" dirty="0"/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49DDBB11-E915-41D8-AF44-2875D3791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2857" l="7500" r="91786">
                        <a14:foregroundMark x1="21429" y1="15357" x2="16429" y2="55357"/>
                        <a14:foregroundMark x1="16429" y1="55357" x2="30714" y2="82143"/>
                        <a14:foregroundMark x1="30714" y1="82143" x2="67857" y2="87857"/>
                        <a14:foregroundMark x1="67857" y1="87857" x2="84643" y2="75000"/>
                        <a14:foregroundMark x1="84643" y1="75000" x2="89643" y2="46071"/>
                        <a14:foregroundMark x1="89643" y1="46071" x2="82500" y2="25000"/>
                        <a14:foregroundMark x1="82500" y1="25000" x2="73214" y2="15714"/>
                        <a14:foregroundMark x1="61429" y1="17500" x2="28214" y2="10000"/>
                        <a14:foregroundMark x1="45714" y1="24643" x2="45000" y2="48214"/>
                        <a14:foregroundMark x1="45000" y1="48214" x2="42857" y2="24286"/>
                        <a14:foregroundMark x1="42500" y1="23929" x2="44643" y2="17500"/>
                        <a14:foregroundMark x1="44643" y1="22500" x2="35357" y2="40357"/>
                        <a14:foregroundMark x1="35357" y1="40357" x2="36071" y2="61429"/>
                        <a14:foregroundMark x1="36786" y1="58214" x2="60357" y2="71071"/>
                        <a14:foregroundMark x1="60357" y1="71071" x2="63214" y2="51786"/>
                        <a14:foregroundMark x1="63214" y1="51786" x2="56786" y2="50357"/>
                        <a14:foregroundMark x1="47143" y1="50000" x2="71786" y2="43571"/>
                        <a14:foregroundMark x1="71786" y1="43571" x2="51071" y2="31071"/>
                        <a14:foregroundMark x1="51071" y1="31071" x2="50000" y2="31071"/>
                        <a14:foregroundMark x1="41429" y1="27500" x2="64643" y2="26786"/>
                        <a14:foregroundMark x1="64643" y1="26786" x2="64643" y2="37500"/>
                        <a14:foregroundMark x1="32857" y1="12500" x2="13214" y2="9286"/>
                        <a14:foregroundMark x1="13214" y1="9286" x2="8214" y2="14286"/>
                        <a14:foregroundMark x1="17500" y1="11429" x2="55714" y2="10000"/>
                        <a14:foregroundMark x1="55714" y1="10000" x2="86071" y2="10357"/>
                        <a14:foregroundMark x1="87143" y1="40000" x2="84286" y2="84643"/>
                        <a14:foregroundMark x1="84286" y1="84643" x2="70000" y2="86786"/>
                        <a14:foregroundMark x1="21071" y1="62500" x2="14643" y2="87143"/>
                        <a14:foregroundMark x1="18929" y1="87143" x2="40000" y2="93214"/>
                        <a14:foregroundMark x1="40000" y1="93214" x2="81071" y2="90357"/>
                        <a14:foregroundMark x1="81429" y1="8214" x2="91786" y2="25357"/>
                        <a14:foregroundMark x1="91786" y1="25357" x2="91786" y2="396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00" y="5596186"/>
            <a:ext cx="1160214" cy="1160214"/>
          </a:xfrm>
          <a:prstGeom prst="rect">
            <a:avLst/>
          </a:prstGeom>
        </p:spPr>
      </p:pic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338BDFC6-3E03-48F7-AB1F-83ED81C2E0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00" b="98200" l="10000" r="90000">
                        <a14:foregroundMark x1="35082" y1="11000" x2="52787" y2="5800"/>
                        <a14:foregroundMark x1="75082" y1="15400" x2="58033" y2="7000"/>
                        <a14:foregroundMark x1="60656" y1="5200" x2="41803" y2="4000"/>
                        <a14:foregroundMark x1="41803" y1="4000" x2="31803" y2="7400"/>
                        <a14:foregroundMark x1="17213" y1="78200" x2="10492" y2="56600"/>
                        <a14:foregroundMark x1="10492" y1="56600" x2="10164" y2="45400"/>
                        <a14:foregroundMark x1="10164" y1="45400" x2="18361" y2="21000"/>
                        <a14:foregroundMark x1="18361" y1="21000" x2="31639" y2="8400"/>
                        <a14:foregroundMark x1="27541" y1="87000" x2="52131" y2="93800"/>
                        <a14:foregroundMark x1="52131" y1="93800" x2="62623" y2="90600"/>
                        <a14:foregroundMark x1="62623" y1="90600" x2="62623" y2="90600"/>
                        <a14:foregroundMark x1="60000" y1="93000" x2="36066" y2="94200"/>
                        <a14:foregroundMark x1="44918" y1="96600" x2="46557" y2="98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1814" y="5700795"/>
            <a:ext cx="1160214" cy="950995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3F675F7D-5D9A-48C4-8A75-79987C250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1222" y1="40000" x2="36889" y2="54000"/>
                        <a14:foregroundMark x1="36889" y1="54000" x2="33111" y2="48833"/>
                        <a14:foregroundMark x1="33111" y1="48833" x2="48889" y2="58333"/>
                        <a14:foregroundMark x1="48889" y1="58333" x2="53444" y2="48000"/>
                        <a14:foregroundMark x1="53444" y1="48000" x2="60667" y2="62833"/>
                        <a14:foregroundMark x1="60667" y1="62833" x2="56111" y2="43500"/>
                        <a14:foregroundMark x1="56111" y1="43500" x2="36556" y2="48667"/>
                        <a14:foregroundMark x1="36556" y1="48667" x2="61333" y2="41667"/>
                        <a14:foregroundMark x1="61333" y1="41667" x2="49000" y2="31333"/>
                        <a14:foregroundMark x1="49000" y1="31333" x2="48000" y2="31333"/>
                        <a14:foregroundMark x1="65333" y1="41000" x2="61889" y2="66667"/>
                        <a14:foregroundMark x1="66889" y1="51333" x2="69667" y2="50667"/>
                        <a14:foregroundMark x1="26444" y1="38333" x2="23222" y2="68833"/>
                        <a14:foregroundMark x1="25556" y1="69833" x2="29111" y2="63167"/>
                        <a14:foregroundMark x1="29111" y1="63167" x2="40667" y2="56500"/>
                        <a14:foregroundMark x1="40667" y1="56500" x2="41000" y2="56000"/>
                        <a14:foregroundMark x1="36333" y1="54667" x2="31333" y2="55833"/>
                        <a14:foregroundMark x1="31333" y1="55833" x2="30333" y2="49000"/>
                        <a14:foregroundMark x1="30333" y1="49000" x2="33111" y2="42333"/>
                        <a14:foregroundMark x1="27667" y1="38333" x2="35778" y2="37667"/>
                        <a14:foregroundMark x1="35778" y1="37667" x2="44667" y2="44833"/>
                        <a14:foregroundMark x1="41444" y1="57333" x2="46000" y2="60167"/>
                        <a14:foregroundMark x1="46000" y1="60167" x2="47889" y2="58667"/>
                        <a14:foregroundMark x1="47889" y1="59500" x2="43778" y2="61667"/>
                        <a14:foregroundMark x1="54111" y1="52667" x2="54778" y2="60667"/>
                        <a14:foregroundMark x1="54778" y1="60667" x2="58667" y2="60667"/>
                        <a14:foregroundMark x1="59222" y1="61667" x2="58111" y2="62333"/>
                        <a14:foregroundMark x1="56556" y1="61667" x2="53667" y2="56500"/>
                        <a14:foregroundMark x1="60889" y1="42333" x2="60333" y2="53500"/>
                        <a14:foregroundMark x1="58667" y1="64000" x2="60444" y2="70667"/>
                        <a14:foregroundMark x1="60444" y1="70667" x2="64444" y2="61500"/>
                        <a14:foregroundMark x1="44889" y1="42167" x2="46222" y2="33000"/>
                        <a14:foregroundMark x1="46222" y1="33000" x2="51333" y2="30000"/>
                        <a14:foregroundMark x1="51333" y1="30000" x2="53333" y2="30167"/>
                        <a14:foregroundMark x1="62111" y1="39667" x2="68444" y2="38167"/>
                        <a14:foregroundMark x1="68444" y1="38167" x2="75667" y2="40000"/>
                        <a14:foregroundMark x1="75667" y1="40000" x2="77444" y2="46667"/>
                        <a14:foregroundMark x1="64000" y1="62167" x2="70333" y2="61500"/>
                        <a14:foregroundMark x1="70333" y1="61500" x2="76111" y2="57000"/>
                        <a14:foregroundMark x1="76111" y1="57000" x2="78111" y2="47500"/>
                        <a14:foregroundMark x1="78111" y1="47500" x2="76778" y2="39667"/>
                        <a14:foregroundMark x1="76778" y1="39667" x2="76778" y2="39667"/>
                        <a14:foregroundMark x1="66333" y1="44000" x2="71333" y2="44667"/>
                        <a14:foregroundMark x1="71333" y1="44667" x2="71000" y2="53667"/>
                        <a14:foregroundMark x1="71000" y1="53667" x2="65556" y2="55667"/>
                        <a14:foregroundMark x1="65556" y1="55667" x2="65667" y2="48500"/>
                        <a14:foregroundMark x1="65667" y1="48500" x2="66889" y2="4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2028" y="5569701"/>
            <a:ext cx="1819772" cy="1213181"/>
          </a:xfrm>
          <a:prstGeom prst="rect">
            <a:avLst/>
          </a:prstGeom>
        </p:spPr>
      </p:pic>
      <p:pic>
        <p:nvPicPr>
          <p:cNvPr id="12" name="Imagem 11" descr="Uma imagem contendo Ícone&#10;&#10;Descrição gerada automaticamente">
            <a:extLst>
              <a:ext uri="{FF2B5EF4-FFF2-40B4-BE49-F238E27FC236}">
                <a16:creationId xmlns:a16="http://schemas.microsoft.com/office/drawing/2014/main" id="{E0FFFC47-4576-4CF0-9770-175E8C3BF1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435" b="90000" l="10000" r="90000">
                        <a14:foregroundMark x1="14111" y1="43913" x2="30444" y2="42609"/>
                        <a14:foregroundMark x1="16444" y1="53913" x2="30556" y2="50435"/>
                        <a14:foregroundMark x1="30556" y1="50435" x2="30667" y2="50217"/>
                        <a14:foregroundMark x1="70000" y1="43478" x2="89000" y2="39348"/>
                        <a14:foregroundMark x1="73333" y1="50217" x2="86333" y2="50217"/>
                        <a14:foregroundMark x1="22778" y1="63043" x2="27667" y2="70652"/>
                        <a14:foregroundMark x1="27667" y1="70652" x2="26889" y2="74130"/>
                        <a14:foregroundMark x1="77778" y1="63261" x2="82000" y2="63261"/>
                        <a14:foregroundMark x1="82000" y1="63261" x2="82667" y2="74783"/>
                        <a14:foregroundMark x1="82667" y1="74783" x2="82444" y2="75217"/>
                        <a14:backgroundMark x1="50111" y1="10217" x2="55444" y2="10652"/>
                        <a14:backgroundMark x1="46444" y1="7826" x2="53778" y2="89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5170" y="5368215"/>
            <a:ext cx="2511342" cy="128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8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6FAB67A-FC01-4A5D-AC40-90B339CE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830" y="1684231"/>
            <a:ext cx="3170000" cy="551600"/>
          </a:xfrm>
        </p:spPr>
        <p:txBody>
          <a:bodyPr/>
          <a:lstStyle/>
          <a:p>
            <a:pPr algn="l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que é ?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E13C2373-280A-4C90-BA03-2427891A1115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1220830" y="2562222"/>
            <a:ext cx="3170000" cy="3189033"/>
          </a:xfrm>
        </p:spPr>
        <p:txBody>
          <a:bodyPr/>
          <a:lstStyle/>
          <a:p>
            <a:pPr algn="just"/>
            <a:r>
              <a:rPr lang="pt-BR" sz="1600" i="0" dirty="0">
                <a:solidFill>
                  <a:schemeClr val="bg1"/>
                </a:solidFill>
                <a:effectLst/>
                <a:latin typeface="+mn-lt"/>
                <a:cs typeface="Times New Roman" panose="02020603050405020304" pitchFamily="18" charset="0"/>
              </a:rPr>
              <a:t>Todo eletrônico antigo ou que já não conta com sua utilidade original pode ser considerado um e-lixo.</a:t>
            </a:r>
            <a:br>
              <a:rPr lang="pt-BR" sz="1600" i="0" dirty="0">
                <a:solidFill>
                  <a:schemeClr val="bg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r>
              <a:rPr lang="pt-BR" sz="1600" i="0" dirty="0">
                <a:solidFill>
                  <a:schemeClr val="bg1"/>
                </a:solidFill>
                <a:effectLst/>
                <a:latin typeface="+mn-lt"/>
                <a:cs typeface="Times New Roman" panose="02020603050405020304" pitchFamily="18" charset="0"/>
              </a:rPr>
              <a:t>Qualquer coisa que tenha um plug de tomada ou uma bateria (de barbeadores a fritadeiras elétricas) e que já não tem mais a sua utilidade original pode ser considerado lixo eletrônico</a:t>
            </a:r>
            <a:r>
              <a:rPr lang="pt-BR" sz="16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 ou </a:t>
            </a:r>
            <a:r>
              <a:rPr lang="pt-BR" sz="1600" i="0" dirty="0">
                <a:solidFill>
                  <a:schemeClr val="bg1"/>
                </a:solidFill>
                <a:effectLst/>
                <a:latin typeface="+mn-lt"/>
                <a:cs typeface="Times New Roman" panose="02020603050405020304" pitchFamily="18" charset="0"/>
              </a:rPr>
              <a:t>resíduo eletrônico</a:t>
            </a:r>
            <a:br>
              <a:rPr lang="pt-BR" sz="1600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sz="1600" dirty="0"/>
          </a:p>
        </p:txBody>
      </p:sp>
      <p:pic>
        <p:nvPicPr>
          <p:cNvPr id="10" name="Imagem 9" descr="Uma imagem contendo edifício, moto, caminhão, pilha&#10;&#10;Descrição gerada automaticamente">
            <a:extLst>
              <a:ext uri="{FF2B5EF4-FFF2-40B4-BE49-F238E27FC236}">
                <a16:creationId xmlns:a16="http://schemas.microsoft.com/office/drawing/2014/main" id="{696FD864-F9F8-48EE-9617-E5ECA949D2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836484" y="1960031"/>
            <a:ext cx="6160801" cy="34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30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43D0490-9BF9-407B-921D-A8023778B30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Descarte Incorreto e suas consequências 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CEE35EC5-C5C0-4E0D-8B5C-00CACBAE6576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1446298" y="2230875"/>
            <a:ext cx="3170000" cy="3455941"/>
          </a:xfrm>
        </p:spPr>
        <p:txBody>
          <a:bodyPr/>
          <a:lstStyle/>
          <a:p>
            <a:pPr algn="just"/>
            <a:r>
              <a:rPr lang="pt-BR" sz="1600" b="0" i="0" dirty="0">
                <a:solidFill>
                  <a:schemeClr val="bg1"/>
                </a:solidFill>
                <a:effectLst/>
                <a:latin typeface="+mn-lt"/>
              </a:rPr>
              <a:t>O grande problema do descarte irregular são as substâncias químicas que são liberadas no meio ambiente, alguns deles são, chumbo, cádmio, mercúrio, berílio, dentre outros). Ao serem dispensados irregularmente podem provocar a contaminação do solo e da água. Em contato com o ser humano, pode provocar doenças graves</a:t>
            </a:r>
            <a:endParaRPr lang="pt-BR" sz="16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" name="Imagem 9" descr="Gráfico, Gráfico de pizza&#10;&#10;Descrição gerada automaticamente">
            <a:extLst>
              <a:ext uri="{FF2B5EF4-FFF2-40B4-BE49-F238E27FC236}">
                <a16:creationId xmlns:a16="http://schemas.microsoft.com/office/drawing/2014/main" id="{C104616B-A11C-4E81-9F70-2E3079E3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504" y="2230875"/>
            <a:ext cx="5699496" cy="34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53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EA6498C-72DB-4EAB-8130-7D080302B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00" y="913059"/>
            <a:ext cx="3170000" cy="551600"/>
          </a:xfrm>
        </p:spPr>
        <p:txBody>
          <a:bodyPr/>
          <a:lstStyle/>
          <a:p>
            <a:pPr algn="l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Brasil 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945E436-AF67-4BCB-8373-F57B1C5662BE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786561" y="901090"/>
            <a:ext cx="3170000" cy="551600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Coleta e Reciclagem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CED836C-6BC0-46F3-A9E0-5F17A1D5FDFC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072600" y="1728490"/>
            <a:ext cx="3170000" cy="4364859"/>
          </a:xfrm>
        </p:spPr>
        <p:txBody>
          <a:bodyPr/>
          <a:lstStyle/>
          <a:p>
            <a:pPr algn="just"/>
            <a:r>
              <a:rPr lang="pt-BR" sz="1600" dirty="0">
                <a:solidFill>
                  <a:schemeClr val="bg1"/>
                </a:solidFill>
                <a:latin typeface="+mn-lt"/>
              </a:rPr>
              <a:t>É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+mn-lt"/>
              </a:rPr>
              <a:t> o país que mais gera lixo eletrônico no mundo, com um descarte anual de 97 mil toneladas métricas de computadores; 2,2 mil toneladas de celulares; e 17,2 mil toneladas de impressoras.</a:t>
            </a:r>
            <a:br>
              <a:rPr lang="pt-BR" sz="1600" b="0" i="0" dirty="0">
                <a:solidFill>
                  <a:schemeClr val="bg1"/>
                </a:solidFill>
                <a:effectLst/>
                <a:latin typeface="+mn-lt"/>
              </a:rPr>
            </a:br>
            <a:br>
              <a:rPr lang="pt-BR" sz="1600" b="0" i="0" dirty="0">
                <a:solidFill>
                  <a:schemeClr val="bg1"/>
                </a:solidFill>
                <a:effectLst/>
                <a:latin typeface="+mn-lt"/>
              </a:rPr>
            </a:br>
            <a:r>
              <a:rPr lang="pt-BR" sz="1600" b="0" i="0" dirty="0">
                <a:solidFill>
                  <a:schemeClr val="bg1"/>
                </a:solidFill>
                <a:effectLst/>
                <a:latin typeface="+mn-lt"/>
              </a:rPr>
              <a:t>Ainda que nem todas as cidades do Brasil realizem a coleta e reciclagem do lixo eletrônico, atualmente cerca de 720 cidades apresentam esse</a:t>
            </a:r>
            <a:br>
              <a:rPr lang="pt-BR" sz="1600" b="0" i="0" dirty="0">
                <a:solidFill>
                  <a:schemeClr val="bg1"/>
                </a:solidFill>
                <a:effectLst/>
                <a:latin typeface="+mn-lt"/>
              </a:rPr>
            </a:br>
            <a:r>
              <a:rPr lang="pt-BR" sz="1600" b="0" i="0" dirty="0">
                <a:solidFill>
                  <a:schemeClr val="bg1"/>
                </a:solidFill>
                <a:effectLst/>
                <a:latin typeface="+mn-lt"/>
              </a:rPr>
              <a:t>serviço. No entanto, o país ainda está longe de conseguir coletar esses materiais em larga escala</a:t>
            </a:r>
            <a:endParaRPr lang="pt-BR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49456E8A-4A52-4348-81E8-4031A40649DB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6786561" y="1728490"/>
            <a:ext cx="3170000" cy="4364859"/>
          </a:xfrm>
        </p:spPr>
        <p:txBody>
          <a:bodyPr/>
          <a:lstStyle/>
          <a:p>
            <a:pPr algn="just"/>
            <a:r>
              <a:rPr lang="pt-BR" sz="1600" b="0" i="0" dirty="0">
                <a:solidFill>
                  <a:schemeClr val="bg1"/>
                </a:solidFill>
                <a:effectLst/>
                <a:latin typeface="+mn-lt"/>
                <a:cs typeface="Segoe UI" panose="020B0502040204020203" pitchFamily="34" charset="0"/>
              </a:rPr>
              <a:t>Atualmente, muitas empresas que fabricam e que são responsáveis por grande parte da poluição proveniente dos produtos eletrônicos estão apostando em ações de sustentabilidade e, portanto, oferecem locais apropriados para o descarte desses aparelhos. A reciclagem no Brasil ainda não esta muito desenvolvida, tanto que alguns produtos são exportados para outros países para o processo de reciclagem. Para os pontos de reciclagem local, o material é devidamente separado para respectivos industrias como vidro e plástico.</a:t>
            </a:r>
            <a:endParaRPr lang="pt-BR" sz="1600" dirty="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871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BB4ABD55-8FCA-4EB3-B678-76BC06B49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32" y="1214659"/>
            <a:ext cx="5327736" cy="442868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7DD314-E3EA-4634-B3B7-4A7702BF6CCB}"/>
              </a:ext>
            </a:extLst>
          </p:cNvPr>
          <p:cNvSpPr txBox="1"/>
          <p:nvPr/>
        </p:nvSpPr>
        <p:spPr>
          <a:xfrm>
            <a:off x="288099" y="538619"/>
            <a:ext cx="31440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O descarte correto ajuda na Economia Circular, pois ira introduzir o lixo eletrônico nos devidos lugares 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8DD80D6-6B68-4D82-8EB6-FA7A1E5E889C}"/>
              </a:ext>
            </a:extLst>
          </p:cNvPr>
          <p:cNvSpPr txBox="1"/>
          <p:nvPr/>
        </p:nvSpPr>
        <p:spPr>
          <a:xfrm>
            <a:off x="676407" y="3692045"/>
            <a:ext cx="2668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+mn-lt"/>
                <a:cs typeface="Segoe UI" panose="020B0502040204020203" pitchFamily="34" charset="0"/>
              </a:rPr>
              <a:t>Hoje, são mais de 1,7 mil Pontos de Entrega Voluntária (PEVs) para pilhas e baterias em todo Brasil</a:t>
            </a:r>
            <a:endParaRPr lang="pt-BR" sz="1600" dirty="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24BD8D0-C76A-415F-A353-CC87FC627911}"/>
              </a:ext>
            </a:extLst>
          </p:cNvPr>
          <p:cNvSpPr txBox="1"/>
          <p:nvPr/>
        </p:nvSpPr>
        <p:spPr>
          <a:xfrm>
            <a:off x="8943584" y="2868460"/>
            <a:ext cx="296031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Um ato que ajuda para a vida útil dos aparelhos e para não ter o descarte incorreto. São 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doações de aparelhos em funcionamento para entidades sociais, podem ajudar a diminuir esse problema.</a:t>
            </a:r>
          </a:p>
          <a:p>
            <a:pPr algn="just"/>
            <a:endParaRPr lang="pt-BR" sz="1600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</a:rPr>
              <a:t>Onde você ajuda o meio ambiente, e ao próximo também.</a:t>
            </a:r>
            <a:endParaRPr lang="pt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7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8A70A17-BF3B-48DB-9156-77D26660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381" y="894937"/>
            <a:ext cx="3170000" cy="551600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Nosso Objetivo !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1A160FF3-87B9-4CA2-9ADD-155FA8F411F9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277381" y="1979112"/>
            <a:ext cx="3170000" cy="3983951"/>
          </a:xfrm>
        </p:spPr>
        <p:txBody>
          <a:bodyPr/>
          <a:lstStyle/>
          <a:p>
            <a:r>
              <a:rPr lang="pt-BR" sz="1600" dirty="0"/>
              <a:t>Sabendo que todos querem ter tecnologias mas poucos sabem como descarta-las:</a:t>
            </a:r>
            <a:br>
              <a:rPr lang="pt-BR" sz="1600" dirty="0"/>
            </a:br>
            <a:br>
              <a:rPr lang="pt-BR" sz="1600" dirty="0"/>
            </a:br>
            <a:r>
              <a:rPr lang="pt-BR" sz="1600" dirty="0"/>
              <a:t>Nosso site tem objetivo de informar riscos do descarte incorreto e como fazer de maneira correta.</a:t>
            </a:r>
            <a:br>
              <a:rPr lang="pt-BR" sz="1600" dirty="0"/>
            </a:br>
            <a:br>
              <a:rPr lang="pt-BR" sz="1600" dirty="0"/>
            </a:br>
            <a:r>
              <a:rPr lang="pt-BR" sz="1600" dirty="0"/>
              <a:t>Mostrar pontos de reciclagem próximos ao usuário.</a:t>
            </a:r>
            <a:br>
              <a:rPr lang="pt-BR" sz="1600" dirty="0"/>
            </a:br>
            <a:br>
              <a:rPr lang="pt-BR" sz="1600" dirty="0"/>
            </a:br>
            <a:r>
              <a:rPr lang="pt-BR" sz="1600" dirty="0"/>
              <a:t>Fazer uma interação entre usuários, para troca de informações sobre o assunto.</a:t>
            </a:r>
            <a:br>
              <a:rPr lang="pt-BR" sz="1600" dirty="0"/>
            </a:br>
            <a:br>
              <a:rPr lang="pt-BR" sz="1600" dirty="0"/>
            </a:br>
            <a:r>
              <a:rPr lang="pt-BR" sz="1600" dirty="0"/>
              <a:t>Conscientizar o manuseio da tecnologia que tanto nos ajuda.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91B531E-EA55-4829-8F04-2B7D68EA0AA0}"/>
              </a:ext>
            </a:extLst>
          </p:cNvPr>
          <p:cNvSpPr txBox="1"/>
          <p:nvPr/>
        </p:nvSpPr>
        <p:spPr>
          <a:xfrm>
            <a:off x="9300754" y="5778397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Obrigado a todos !! </a:t>
            </a:r>
          </a:p>
        </p:txBody>
      </p:sp>
    </p:spTree>
    <p:extLst>
      <p:ext uri="{BB962C8B-B14F-4D97-AF65-F5344CB8AC3E}">
        <p14:creationId xmlns:p14="http://schemas.microsoft.com/office/powerpoint/2010/main" val="3376390539"/>
      </p:ext>
    </p:extLst>
  </p:cSld>
  <p:clrMapOvr>
    <a:masterClrMapping/>
  </p:clrMapOvr>
</p:sld>
</file>

<file path=ppt/theme/theme1.xml><?xml version="1.0" encoding="utf-8"?>
<a:theme xmlns:a="http://schemas.openxmlformats.org/drawingml/2006/main" name="Interactive Tech by Slidesgo">
  <a:themeElements>
    <a:clrScheme name="Simple Light">
      <a:dk1>
        <a:srgbClr val="5B0F00"/>
      </a:dk1>
      <a:lt1>
        <a:srgbClr val="FFFFFF"/>
      </a:lt1>
      <a:dk2>
        <a:srgbClr val="EA9999"/>
      </a:dk2>
      <a:lt2>
        <a:srgbClr val="E06666"/>
      </a:lt2>
      <a:accent1>
        <a:srgbClr val="EA9999"/>
      </a:accent1>
      <a:accent2>
        <a:srgbClr val="5B0F00"/>
      </a:accent2>
      <a:accent3>
        <a:srgbClr val="CC0000"/>
      </a:accent3>
      <a:accent4>
        <a:srgbClr val="F4CCCC"/>
      </a:accent4>
      <a:accent5>
        <a:srgbClr val="CC4125"/>
      </a:accent5>
      <a:accent6>
        <a:srgbClr val="A61C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anics CV by Slidesgo">
  <a:themeElements>
    <a:clrScheme name="Simple Light">
      <a:dk1>
        <a:srgbClr val="111B85"/>
      </a:dk1>
      <a:lt1>
        <a:srgbClr val="FFFFFF"/>
      </a:lt1>
      <a:dk2>
        <a:srgbClr val="2B82D5"/>
      </a:dk2>
      <a:lt2>
        <a:srgbClr val="1D28A4"/>
      </a:lt2>
      <a:accent1>
        <a:srgbClr val="FFFFFF"/>
      </a:accent1>
      <a:accent2>
        <a:srgbClr val="DDF4F7"/>
      </a:accent2>
      <a:accent3>
        <a:srgbClr val="7FCED6"/>
      </a:accent3>
      <a:accent4>
        <a:srgbClr val="FFFFFF"/>
      </a:accent4>
      <a:accent5>
        <a:srgbClr val="0A136B"/>
      </a:accent5>
      <a:accent6>
        <a:srgbClr val="F3F3F3"/>
      </a:accent6>
      <a:hlink>
        <a:srgbClr val="7FCED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Interactive Tech by Slidesgo</Template>
  <TotalTime>139</TotalTime>
  <Words>459</Words>
  <Application>Microsoft Office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15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6</vt:i4>
      </vt:variant>
    </vt:vector>
  </HeadingPairs>
  <TitlesOfParts>
    <vt:vector size="26" baseType="lpstr">
      <vt:lpstr>Advent Pro</vt:lpstr>
      <vt:lpstr>Advent Pro Medium</vt:lpstr>
      <vt:lpstr>Arial</vt:lpstr>
      <vt:lpstr>Bungee</vt:lpstr>
      <vt:lpstr>Catamaran</vt:lpstr>
      <vt:lpstr>Catamaran Thin</vt:lpstr>
      <vt:lpstr>Montserrat Black</vt:lpstr>
      <vt:lpstr>Montserrat Light</vt:lpstr>
      <vt:lpstr>Montserrat Medium</vt:lpstr>
      <vt:lpstr>Open Sans</vt:lpstr>
      <vt:lpstr>Proxima Nova</vt:lpstr>
      <vt:lpstr>Proxima Nova Semibold</vt:lpstr>
      <vt:lpstr>Rajdhani Medium</vt:lpstr>
      <vt:lpstr>Roboto Condensed</vt:lpstr>
      <vt:lpstr>Times New Roman</vt:lpstr>
      <vt:lpstr>Interactive Tech by Slidesgo</vt:lpstr>
      <vt:lpstr>Slidesgo Final Pages</vt:lpstr>
      <vt:lpstr>1_Slidesgo Final Pages</vt:lpstr>
      <vt:lpstr>Simple Light</vt:lpstr>
      <vt:lpstr>Manics CV by Slidesgo</vt:lpstr>
      <vt:lpstr>E-Lixo</vt:lpstr>
      <vt:lpstr>O que é ?</vt:lpstr>
      <vt:lpstr>Descarte Incorreto e suas consequências </vt:lpstr>
      <vt:lpstr>Brasil </vt:lpstr>
      <vt:lpstr>Apresentação do PowerPoint</vt:lpstr>
      <vt:lpstr>Nosso Objetivo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E-Lixo</dc:title>
  <dc:creator>Douglas Thomaz Martins</dc:creator>
  <cp:lastModifiedBy>Douglas Thomaz Martins</cp:lastModifiedBy>
  <cp:revision>11</cp:revision>
  <dcterms:created xsi:type="dcterms:W3CDTF">2021-06-05T23:18:48Z</dcterms:created>
  <dcterms:modified xsi:type="dcterms:W3CDTF">2021-06-07T22:56:28Z</dcterms:modified>
</cp:coreProperties>
</file>